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9"/>
  </p:notesMasterIdLst>
  <p:handoutMasterIdLst>
    <p:handoutMasterId r:id="rId20"/>
  </p:handoutMasterIdLst>
  <p:sldIdLst>
    <p:sldId id="256" r:id="rId2"/>
    <p:sldId id="492" r:id="rId3"/>
    <p:sldId id="453" r:id="rId4"/>
    <p:sldId id="484" r:id="rId5"/>
    <p:sldId id="485" r:id="rId6"/>
    <p:sldId id="474" r:id="rId7"/>
    <p:sldId id="328" r:id="rId8"/>
    <p:sldId id="334" r:id="rId9"/>
    <p:sldId id="486" r:id="rId10"/>
    <p:sldId id="487" r:id="rId11"/>
    <p:sldId id="488" r:id="rId12"/>
    <p:sldId id="489" r:id="rId13"/>
    <p:sldId id="491" r:id="rId14"/>
    <p:sldId id="490" r:id="rId15"/>
    <p:sldId id="493" r:id="rId16"/>
    <p:sldId id="494" r:id="rId17"/>
    <p:sldId id="471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D4D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426" autoAdjust="0"/>
    <p:restoredTop sz="94569" autoAdjust="0"/>
  </p:normalViewPr>
  <p:slideViewPr>
    <p:cSldViewPr snapToGrid="0" snapToObjects="1">
      <p:cViewPr varScale="1">
        <p:scale>
          <a:sx n="119" d="100"/>
          <a:sy n="119" d="100"/>
        </p:scale>
        <p:origin x="996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-munkalap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Dokumentumok\Egyetem\Cikkek\CEPSA\CEPSA_figures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-munkalap1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-munkalap2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-munkalap3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hu-HU" dirty="0"/>
              <a:t>Magyarországi</a:t>
            </a:r>
            <a:r>
              <a:rPr lang="hu-HU" baseline="0" dirty="0"/>
              <a:t> helyi önkormányzatok népessége </a:t>
            </a:r>
            <a:r>
              <a:rPr lang="en-US" dirty="0"/>
              <a:t>(2022) (</a:t>
            </a:r>
            <a:r>
              <a:rPr lang="hu-HU" dirty="0"/>
              <a:t>a fővárosi kerületeket külön önkormányzatokként</a:t>
            </a:r>
            <a:r>
              <a:rPr lang="hu-HU" baseline="0" dirty="0"/>
              <a:t> értelmezve)</a:t>
            </a:r>
            <a:endParaRPr lang="en-US" dirty="0"/>
          </a:p>
        </c:rich>
      </c:tx>
      <c:layout>
        <c:manualLayout>
          <c:xMode val="edge"/>
          <c:yMode val="edge"/>
          <c:x val="0.11055166715271701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title>
    <c:autoTitleDeleted val="0"/>
    <c:plotArea>
      <c:layout>
        <c:manualLayout>
          <c:layoutTarget val="inner"/>
          <c:xMode val="edge"/>
          <c:yMode val="edge"/>
          <c:x val="0.33748894235442783"/>
          <c:y val="0.17659048472115216"/>
          <c:w val="0.33891112569262177"/>
          <c:h val="0.61624520571644092"/>
        </c:manualLayout>
      </c:layout>
      <c:pieChart>
        <c:varyColors val="1"/>
        <c:ser>
          <c:idx val="0"/>
          <c:order val="0"/>
          <c:tx>
            <c:strRef>
              <c:f>Munka1!$B$1</c:f>
              <c:strCache>
                <c:ptCount val="1"/>
                <c:pt idx="0">
                  <c:v>Number and poipulation of municipalities in Hungary (2022) (including the districts of Budapest)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F0A7-4678-9A6A-94F7F735EF0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F0A7-4678-9A6A-94F7F735EF02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F0A7-4678-9A6A-94F7F735EF02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F0A7-4678-9A6A-94F7F735EF02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F0A7-4678-9A6A-94F7F735EF02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F0A7-4678-9A6A-94F7F735EF02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F0A7-4678-9A6A-94F7F735EF02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F0A7-4678-9A6A-94F7F735EF02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1-F0A7-4678-9A6A-94F7F735EF02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3-F0A7-4678-9A6A-94F7F735EF02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Munka1!$A$2:$A$11</c:f>
              <c:strCache>
                <c:ptCount val="10"/>
                <c:pt idx="0">
                  <c:v>200 lakos alatt</c:v>
                </c:pt>
                <c:pt idx="1">
                  <c:v>200-499 lakos</c:v>
                </c:pt>
                <c:pt idx="2">
                  <c:v>500-999 lakos</c:v>
                </c:pt>
                <c:pt idx="3">
                  <c:v>1000-1999 lakos</c:v>
                </c:pt>
                <c:pt idx="4">
                  <c:v>2000-4999 lakos</c:v>
                </c:pt>
                <c:pt idx="5">
                  <c:v>5000-9999 lakos</c:v>
                </c:pt>
                <c:pt idx="6">
                  <c:v>10000-19999 lakos</c:v>
                </c:pt>
                <c:pt idx="7">
                  <c:v>20000-49999 lakos</c:v>
                </c:pt>
                <c:pt idx="8">
                  <c:v>50000-99999 lakos</c:v>
                </c:pt>
                <c:pt idx="9">
                  <c:v>100000 lakos felett</c:v>
                </c:pt>
              </c:strCache>
            </c:strRef>
          </c:cat>
          <c:val>
            <c:numRef>
              <c:f>Munka1!$B$2:$B$11</c:f>
              <c:numCache>
                <c:formatCode>General</c:formatCode>
                <c:ptCount val="10"/>
                <c:pt idx="0">
                  <c:v>432</c:v>
                </c:pt>
                <c:pt idx="1">
                  <c:v>711</c:v>
                </c:pt>
                <c:pt idx="2">
                  <c:v>671</c:v>
                </c:pt>
                <c:pt idx="3">
                  <c:v>593</c:v>
                </c:pt>
                <c:pt idx="4">
                  <c:v>476</c:v>
                </c:pt>
                <c:pt idx="5">
                  <c:v>129</c:v>
                </c:pt>
                <c:pt idx="6">
                  <c:v>84</c:v>
                </c:pt>
                <c:pt idx="7">
                  <c:v>45</c:v>
                </c:pt>
                <c:pt idx="8">
                  <c:v>24</c:v>
                </c:pt>
                <c:pt idx="9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E97-4773-8467-55E18826A30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3.3623262369981526E-2"/>
          <c:y val="0.81660963644643136"/>
          <c:w val="0.93121014387090506"/>
          <c:h val="0.1665541675882016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Munka1!$A$52</c:f>
              <c:strCache>
                <c:ptCount val="1"/>
                <c:pt idx="0">
                  <c:v>EU-27</c:v>
                </c:pt>
              </c:strCache>
            </c:strRef>
          </c:tx>
          <c:spPr>
            <a:ln w="5080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Munka1!$B$51:$M$51</c:f>
              <c:numCache>
                <c:formatCode>General</c:formatCode>
                <c:ptCount val="12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</c:numCache>
            </c:numRef>
          </c:cat>
          <c:val>
            <c:numRef>
              <c:f>Munka1!$B$52:$M$52</c:f>
              <c:numCache>
                <c:formatCode>General</c:formatCode>
                <c:ptCount val="12"/>
                <c:pt idx="0">
                  <c:v>11.7</c:v>
                </c:pt>
                <c:pt idx="1">
                  <c:v>11.4</c:v>
                </c:pt>
                <c:pt idx="2">
                  <c:v>11.4</c:v>
                </c:pt>
                <c:pt idx="3">
                  <c:v>11.4</c:v>
                </c:pt>
                <c:pt idx="4">
                  <c:v>11.3</c:v>
                </c:pt>
                <c:pt idx="5">
                  <c:v>11.1</c:v>
                </c:pt>
                <c:pt idx="6">
                  <c:v>10.9</c:v>
                </c:pt>
                <c:pt idx="7">
                  <c:v>10.8</c:v>
                </c:pt>
                <c:pt idx="8">
                  <c:v>10.8</c:v>
                </c:pt>
                <c:pt idx="9">
                  <c:v>10.9</c:v>
                </c:pt>
                <c:pt idx="10">
                  <c:v>11.6</c:v>
                </c:pt>
                <c:pt idx="11">
                  <c:v>11.4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C8C-4F4B-BB00-0A677DF333C2}"/>
            </c:ext>
          </c:extLst>
        </c:ser>
        <c:ser>
          <c:idx val="1"/>
          <c:order val="1"/>
          <c:tx>
            <c:strRef>
              <c:f>Munka1!$A$53</c:f>
              <c:strCache>
                <c:ptCount val="1"/>
                <c:pt idx="0">
                  <c:v>CZ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Munka1!$B$51:$M$51</c:f>
              <c:numCache>
                <c:formatCode>General</c:formatCode>
                <c:ptCount val="12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</c:numCache>
            </c:numRef>
          </c:cat>
          <c:val>
            <c:numRef>
              <c:f>Munka1!$B$53:$M$53</c:f>
              <c:numCache>
                <c:formatCode>General</c:formatCode>
                <c:ptCount val="12"/>
                <c:pt idx="0">
                  <c:v>12.7</c:v>
                </c:pt>
                <c:pt idx="1">
                  <c:v>12.3</c:v>
                </c:pt>
                <c:pt idx="2">
                  <c:v>11.4</c:v>
                </c:pt>
                <c:pt idx="3">
                  <c:v>11.4</c:v>
                </c:pt>
                <c:pt idx="4">
                  <c:v>11.6</c:v>
                </c:pt>
                <c:pt idx="5">
                  <c:v>11.4</c:v>
                </c:pt>
                <c:pt idx="6">
                  <c:v>10.3</c:v>
                </c:pt>
                <c:pt idx="7">
                  <c:v>10.7</c:v>
                </c:pt>
                <c:pt idx="8">
                  <c:v>11.7</c:v>
                </c:pt>
                <c:pt idx="9">
                  <c:v>11.7</c:v>
                </c:pt>
                <c:pt idx="10">
                  <c:v>13</c:v>
                </c:pt>
                <c:pt idx="11">
                  <c:v>12.8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C8C-4F4B-BB00-0A677DF333C2}"/>
            </c:ext>
          </c:extLst>
        </c:ser>
        <c:ser>
          <c:idx val="2"/>
          <c:order val="2"/>
          <c:tx>
            <c:strRef>
              <c:f>Munka1!$A$54</c:f>
              <c:strCache>
                <c:ptCount val="1"/>
                <c:pt idx="0">
                  <c:v>HU</c:v>
                </c:pt>
              </c:strCache>
            </c:strRef>
          </c:tx>
          <c:spPr>
            <a:ln w="63500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Munka1!$B$51:$M$51</c:f>
              <c:numCache>
                <c:formatCode>General</c:formatCode>
                <c:ptCount val="12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</c:numCache>
            </c:numRef>
          </c:cat>
          <c:val>
            <c:numRef>
              <c:f>Munka1!$B$54:$M$54</c:f>
              <c:numCache>
                <c:formatCode>General</c:formatCode>
                <c:ptCount val="12"/>
                <c:pt idx="0">
                  <c:v>12.4</c:v>
                </c:pt>
                <c:pt idx="1">
                  <c:v>11.3</c:v>
                </c:pt>
                <c:pt idx="2">
                  <c:v>9.1999999999999993</c:v>
                </c:pt>
                <c:pt idx="3">
                  <c:v>7.5</c:v>
                </c:pt>
                <c:pt idx="4">
                  <c:v>7.8</c:v>
                </c:pt>
                <c:pt idx="5">
                  <c:v>7.8</c:v>
                </c:pt>
                <c:pt idx="6">
                  <c:v>6</c:v>
                </c:pt>
                <c:pt idx="7">
                  <c:v>6.2</c:v>
                </c:pt>
                <c:pt idx="8">
                  <c:v>6.4</c:v>
                </c:pt>
                <c:pt idx="9">
                  <c:v>6.8</c:v>
                </c:pt>
                <c:pt idx="10">
                  <c:v>6.4</c:v>
                </c:pt>
                <c:pt idx="11">
                  <c:v>6.1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5C8C-4F4B-BB00-0A677DF333C2}"/>
            </c:ext>
          </c:extLst>
        </c:ser>
        <c:ser>
          <c:idx val="3"/>
          <c:order val="3"/>
          <c:tx>
            <c:strRef>
              <c:f>Munka1!$A$55</c:f>
              <c:strCache>
                <c:ptCount val="1"/>
                <c:pt idx="0">
                  <c:v>PL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numRef>
              <c:f>Munka1!$B$51:$M$51</c:f>
              <c:numCache>
                <c:formatCode>General</c:formatCode>
                <c:ptCount val="12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</c:numCache>
            </c:numRef>
          </c:cat>
          <c:val>
            <c:numRef>
              <c:f>Munka1!$B$55:$M$55</c:f>
              <c:numCache>
                <c:formatCode>General</c:formatCode>
                <c:ptCount val="12"/>
                <c:pt idx="0">
                  <c:v>15</c:v>
                </c:pt>
                <c:pt idx="1">
                  <c:v>14.2</c:v>
                </c:pt>
                <c:pt idx="2">
                  <c:v>13.5</c:v>
                </c:pt>
                <c:pt idx="3">
                  <c:v>13.3</c:v>
                </c:pt>
                <c:pt idx="4">
                  <c:v>13.6</c:v>
                </c:pt>
                <c:pt idx="5">
                  <c:v>12.9</c:v>
                </c:pt>
                <c:pt idx="6">
                  <c:v>12.9</c:v>
                </c:pt>
                <c:pt idx="7">
                  <c:v>13.4</c:v>
                </c:pt>
                <c:pt idx="8">
                  <c:v>14.3</c:v>
                </c:pt>
                <c:pt idx="9">
                  <c:v>14.3</c:v>
                </c:pt>
                <c:pt idx="10">
                  <c:v>14.8</c:v>
                </c:pt>
                <c:pt idx="11">
                  <c:v>14.2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5C8C-4F4B-BB00-0A677DF333C2}"/>
            </c:ext>
          </c:extLst>
        </c:ser>
        <c:ser>
          <c:idx val="4"/>
          <c:order val="4"/>
          <c:tx>
            <c:strRef>
              <c:f>Munka1!$A$56</c:f>
              <c:strCache>
                <c:ptCount val="1"/>
                <c:pt idx="0">
                  <c:v>SK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numRef>
              <c:f>Munka1!$B$51:$M$51</c:f>
              <c:numCache>
                <c:formatCode>General</c:formatCode>
                <c:ptCount val="12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</c:numCache>
            </c:numRef>
          </c:cat>
          <c:val>
            <c:numRef>
              <c:f>Munka1!$B$56:$M$56</c:f>
              <c:numCache>
                <c:formatCode>General</c:formatCode>
                <c:ptCount val="12"/>
                <c:pt idx="0">
                  <c:v>7.3</c:v>
                </c:pt>
                <c:pt idx="1">
                  <c:v>6.9</c:v>
                </c:pt>
                <c:pt idx="2">
                  <c:v>6.4</c:v>
                </c:pt>
                <c:pt idx="3">
                  <c:v>6.5</c:v>
                </c:pt>
                <c:pt idx="4">
                  <c:v>6.7</c:v>
                </c:pt>
                <c:pt idx="5">
                  <c:v>7.4</c:v>
                </c:pt>
                <c:pt idx="6">
                  <c:v>6.6</c:v>
                </c:pt>
                <c:pt idx="7">
                  <c:v>7</c:v>
                </c:pt>
                <c:pt idx="8">
                  <c:v>7.1</c:v>
                </c:pt>
                <c:pt idx="9">
                  <c:v>7.6</c:v>
                </c:pt>
                <c:pt idx="10">
                  <c:v>7.8</c:v>
                </c:pt>
                <c:pt idx="11">
                  <c:v>7.9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5C8C-4F4B-BB00-0A677DF333C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600382408"/>
        <c:axId val="600384376"/>
      </c:lineChart>
      <c:catAx>
        <c:axId val="6003824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600384376"/>
        <c:crosses val="autoZero"/>
        <c:auto val="1"/>
        <c:lblAlgn val="ctr"/>
        <c:lblOffset val="100"/>
        <c:noMultiLvlLbl val="0"/>
      </c:catAx>
      <c:valAx>
        <c:axId val="6003843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6003824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b="1"/>
      </a:pPr>
      <a:endParaRPr lang="hu-H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Munka1!$B$1</c:f>
              <c:strCache>
                <c:ptCount val="1"/>
                <c:pt idx="0">
                  <c:v>EU-27</c:v>
                </c:pt>
              </c:strCache>
            </c:strRef>
          </c:tx>
          <c:spPr>
            <a:ln w="5080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Munka1!$A$2:$A$13</c:f>
              <c:numCache>
                <c:formatCode>General</c:formatCode>
                <c:ptCount val="12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</c:numCache>
            </c:numRef>
          </c:cat>
          <c:val>
            <c:numRef>
              <c:f>Munka1!$B$2:$B$13</c:f>
              <c:numCache>
                <c:formatCode>General</c:formatCode>
                <c:ptCount val="12"/>
                <c:pt idx="0">
                  <c:v>23.16</c:v>
                </c:pt>
                <c:pt idx="1">
                  <c:v>23.17</c:v>
                </c:pt>
                <c:pt idx="2">
                  <c:v>22.89</c:v>
                </c:pt>
                <c:pt idx="3">
                  <c:v>26.7</c:v>
                </c:pt>
                <c:pt idx="4">
                  <c:v>23.06</c:v>
                </c:pt>
                <c:pt idx="5">
                  <c:v>23.08</c:v>
                </c:pt>
                <c:pt idx="6">
                  <c:v>23.04</c:v>
                </c:pt>
                <c:pt idx="7">
                  <c:v>23.13</c:v>
                </c:pt>
                <c:pt idx="8">
                  <c:v>23.23</c:v>
                </c:pt>
                <c:pt idx="9">
                  <c:v>23.39</c:v>
                </c:pt>
                <c:pt idx="10">
                  <c:v>21.88</c:v>
                </c:pt>
                <c:pt idx="11">
                  <c:v>21.94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B4B-4BAB-B345-917B9B740C7D}"/>
            </c:ext>
          </c:extLst>
        </c:ser>
        <c:ser>
          <c:idx val="1"/>
          <c:order val="1"/>
          <c:tx>
            <c:strRef>
              <c:f>Munka1!$C$1</c:f>
              <c:strCache>
                <c:ptCount val="1"/>
                <c:pt idx="0">
                  <c:v>CZ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Munka1!$A$2:$A$13</c:f>
              <c:numCache>
                <c:formatCode>General</c:formatCode>
                <c:ptCount val="12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</c:numCache>
            </c:numRef>
          </c:cat>
          <c:val>
            <c:numRef>
              <c:f>Munka1!$C$2:$C$13</c:f>
              <c:numCache>
                <c:formatCode>General</c:formatCode>
                <c:ptCount val="12"/>
                <c:pt idx="0">
                  <c:v>29.13</c:v>
                </c:pt>
                <c:pt idx="1">
                  <c:v>28.47</c:v>
                </c:pt>
                <c:pt idx="2">
                  <c:v>25.5</c:v>
                </c:pt>
                <c:pt idx="3">
                  <c:v>26.7</c:v>
                </c:pt>
                <c:pt idx="4">
                  <c:v>27.23</c:v>
                </c:pt>
                <c:pt idx="5">
                  <c:v>27.21</c:v>
                </c:pt>
                <c:pt idx="6">
                  <c:v>25.88</c:v>
                </c:pt>
                <c:pt idx="7">
                  <c:v>27.44</c:v>
                </c:pt>
                <c:pt idx="8">
                  <c:v>28.82</c:v>
                </c:pt>
                <c:pt idx="9">
                  <c:v>28.47</c:v>
                </c:pt>
                <c:pt idx="10">
                  <c:v>27.48</c:v>
                </c:pt>
                <c:pt idx="11">
                  <c:v>27.58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B4B-4BAB-B345-917B9B740C7D}"/>
            </c:ext>
          </c:extLst>
        </c:ser>
        <c:ser>
          <c:idx val="2"/>
          <c:order val="2"/>
          <c:tx>
            <c:strRef>
              <c:f>Munka1!$D$1</c:f>
              <c:strCache>
                <c:ptCount val="1"/>
                <c:pt idx="0">
                  <c:v>HU</c:v>
                </c:pt>
              </c:strCache>
            </c:strRef>
          </c:tx>
          <c:spPr>
            <a:ln w="63500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Munka1!$A$2:$A$13</c:f>
              <c:numCache>
                <c:formatCode>General</c:formatCode>
                <c:ptCount val="12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</c:numCache>
            </c:numRef>
          </c:cat>
          <c:val>
            <c:numRef>
              <c:f>Munka1!$D$2:$D$13</c:f>
              <c:numCache>
                <c:formatCode>General</c:formatCode>
                <c:ptCount val="12"/>
                <c:pt idx="0">
                  <c:v>25.41</c:v>
                </c:pt>
                <c:pt idx="1">
                  <c:v>23.06</c:v>
                </c:pt>
                <c:pt idx="2">
                  <c:v>18.73</c:v>
                </c:pt>
                <c:pt idx="3">
                  <c:v>15</c:v>
                </c:pt>
                <c:pt idx="4">
                  <c:v>15.6</c:v>
                </c:pt>
                <c:pt idx="5">
                  <c:v>15.48</c:v>
                </c:pt>
                <c:pt idx="6">
                  <c:v>12.82</c:v>
                </c:pt>
                <c:pt idx="7">
                  <c:v>13.28</c:v>
                </c:pt>
                <c:pt idx="8">
                  <c:v>13.88</c:v>
                </c:pt>
                <c:pt idx="9">
                  <c:v>14.78</c:v>
                </c:pt>
                <c:pt idx="10">
                  <c:v>12.5</c:v>
                </c:pt>
                <c:pt idx="11">
                  <c:v>12.73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2B4B-4BAB-B345-917B9B740C7D}"/>
            </c:ext>
          </c:extLst>
        </c:ser>
        <c:ser>
          <c:idx val="3"/>
          <c:order val="3"/>
          <c:tx>
            <c:strRef>
              <c:f>Munka1!$E$1</c:f>
              <c:strCache>
                <c:ptCount val="1"/>
                <c:pt idx="0">
                  <c:v>PL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numRef>
              <c:f>Munka1!$A$2:$A$13</c:f>
              <c:numCache>
                <c:formatCode>General</c:formatCode>
                <c:ptCount val="12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</c:numCache>
            </c:numRef>
          </c:cat>
          <c:val>
            <c:numRef>
              <c:f>Munka1!$E$2:$E$13</c:f>
              <c:numCache>
                <c:formatCode>General</c:formatCode>
                <c:ptCount val="12"/>
                <c:pt idx="0">
                  <c:v>32.75</c:v>
                </c:pt>
                <c:pt idx="1">
                  <c:v>32.200000000000003</c:v>
                </c:pt>
                <c:pt idx="2">
                  <c:v>31.32</c:v>
                </c:pt>
                <c:pt idx="3">
                  <c:v>30.93</c:v>
                </c:pt>
                <c:pt idx="4">
                  <c:v>31.92</c:v>
                </c:pt>
                <c:pt idx="5">
                  <c:v>30.94</c:v>
                </c:pt>
                <c:pt idx="6">
                  <c:v>31.39</c:v>
                </c:pt>
                <c:pt idx="7">
                  <c:v>32.44</c:v>
                </c:pt>
                <c:pt idx="8">
                  <c:v>34.36</c:v>
                </c:pt>
                <c:pt idx="9">
                  <c:v>34.21</c:v>
                </c:pt>
                <c:pt idx="10">
                  <c:v>30.71</c:v>
                </c:pt>
                <c:pt idx="11">
                  <c:v>31.13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2B4B-4BAB-B345-917B9B740C7D}"/>
            </c:ext>
          </c:extLst>
        </c:ser>
        <c:ser>
          <c:idx val="4"/>
          <c:order val="4"/>
          <c:tx>
            <c:strRef>
              <c:f>Munka1!$F$1</c:f>
              <c:strCache>
                <c:ptCount val="1"/>
                <c:pt idx="0">
                  <c:v>SK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numRef>
              <c:f>Munka1!$A$2:$A$13</c:f>
              <c:numCache>
                <c:formatCode>General</c:formatCode>
                <c:ptCount val="12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</c:numCache>
            </c:numRef>
          </c:cat>
          <c:val>
            <c:numRef>
              <c:f>Munka1!$F$2:$F$13</c:f>
              <c:numCache>
                <c:formatCode>General</c:formatCode>
                <c:ptCount val="12"/>
                <c:pt idx="0">
                  <c:v>18.68</c:v>
                </c:pt>
                <c:pt idx="1">
                  <c:v>16.63</c:v>
                </c:pt>
                <c:pt idx="2">
                  <c:v>15.5</c:v>
                </c:pt>
                <c:pt idx="3">
                  <c:v>15.25</c:v>
                </c:pt>
                <c:pt idx="4">
                  <c:v>15.44</c:v>
                </c:pt>
                <c:pt idx="5">
                  <c:v>16.190000000000001</c:v>
                </c:pt>
                <c:pt idx="6">
                  <c:v>15.46</c:v>
                </c:pt>
                <c:pt idx="7">
                  <c:v>17.68</c:v>
                </c:pt>
                <c:pt idx="8">
                  <c:v>17.84</c:v>
                </c:pt>
                <c:pt idx="9">
                  <c:v>18.670000000000002</c:v>
                </c:pt>
                <c:pt idx="10">
                  <c:v>17.22</c:v>
                </c:pt>
                <c:pt idx="11">
                  <c:v>16.88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2B4B-4BAB-B345-917B9B740C7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56626520"/>
        <c:axId val="556626848"/>
      </c:lineChart>
      <c:catAx>
        <c:axId val="5566265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556626848"/>
        <c:crosses val="autoZero"/>
        <c:auto val="1"/>
        <c:lblAlgn val="ctr"/>
        <c:lblOffset val="100"/>
        <c:noMultiLvlLbl val="0"/>
      </c:catAx>
      <c:valAx>
        <c:axId val="5566268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5566265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Munka1!$B$1</c:f>
              <c:strCache>
                <c:ptCount val="1"/>
                <c:pt idx="0">
                  <c:v>Önkormányzati adóbevételek (M HUF)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Munka1!$A$2:$A$6</c:f>
              <c:numCache>
                <c:formatCode>General</c:formatCode>
                <c:ptCount val="5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</c:numCache>
            </c:numRef>
          </c:cat>
          <c:val>
            <c:numRef>
              <c:f>Munka1!$B$2:$B$6</c:f>
              <c:numCache>
                <c:formatCode>General</c:formatCode>
                <c:ptCount val="5"/>
                <c:pt idx="0">
                  <c:v>845975</c:v>
                </c:pt>
                <c:pt idx="1">
                  <c:v>923664</c:v>
                </c:pt>
                <c:pt idx="2">
                  <c:v>1006066</c:v>
                </c:pt>
                <c:pt idx="3">
                  <c:v>906076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746-4594-A12C-73F7AB574179}"/>
            </c:ext>
          </c:extLst>
        </c:ser>
        <c:ser>
          <c:idx val="1"/>
          <c:order val="1"/>
          <c:tx>
            <c:strRef>
              <c:f>Munka1!$C$1</c:f>
              <c:strCache>
                <c:ptCount val="1"/>
                <c:pt idx="0">
                  <c:v>Helyi iparűzési adóbevételek (M HUF)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Munka1!$A$2:$A$6</c:f>
              <c:numCache>
                <c:formatCode>General</c:formatCode>
                <c:ptCount val="5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</c:numCache>
            </c:numRef>
          </c:cat>
          <c:val>
            <c:numRef>
              <c:f>Munka1!$C$2:$C$6</c:f>
              <c:numCache>
                <c:formatCode>General</c:formatCode>
                <c:ptCount val="5"/>
                <c:pt idx="0">
                  <c:v>638731</c:v>
                </c:pt>
                <c:pt idx="1">
                  <c:v>711276</c:v>
                </c:pt>
                <c:pt idx="2">
                  <c:v>788308</c:v>
                </c:pt>
                <c:pt idx="3">
                  <c:v>729000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746-4594-A12C-73F7AB57417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744257200"/>
        <c:axId val="744251624"/>
      </c:barChart>
      <c:catAx>
        <c:axId val="7442572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744251624"/>
        <c:crosses val="autoZero"/>
        <c:auto val="1"/>
        <c:lblAlgn val="ctr"/>
        <c:lblOffset val="100"/>
        <c:noMultiLvlLbl val="0"/>
      </c:catAx>
      <c:valAx>
        <c:axId val="7442516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7442572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Munka1!$B$1</c:f>
              <c:strCache>
                <c:ptCount val="1"/>
                <c:pt idx="0">
                  <c:v>Share of total municipal expenditures (in %) (Year 2018)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3CA5-4ACC-97B9-5B721088F4D3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3CA5-4ACC-97B9-5B721088F4D3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3CA5-4ACC-97B9-5B721088F4D3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3CA5-4ACC-97B9-5B721088F4D3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Munka1!$A$2:$A$5</c:f>
              <c:strCache>
                <c:ptCount val="2"/>
                <c:pt idx="0">
                  <c:v>A 9 legnagyobb település helyi iparűzési adóbevétele </c:v>
                </c:pt>
                <c:pt idx="1">
                  <c:v>County municipalities and municipalities less than 100 000 inhabitants </c:v>
                </c:pt>
              </c:strCache>
            </c:strRef>
          </c:cat>
          <c:val>
            <c:numRef>
              <c:f>Munka1!$B$2:$B$5</c:f>
              <c:numCache>
                <c:formatCode>0.00%</c:formatCode>
                <c:ptCount val="4"/>
                <c:pt idx="0">
                  <c:v>0.45219999999999999</c:v>
                </c:pt>
                <c:pt idx="1">
                  <c:v>0.54779999999999995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3CA5-4ACC-97B9-5B721088F4D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2430895790803929"/>
          <c:y val="0.87834235498611002"/>
          <c:w val="0.6023078885972587"/>
          <c:h val="0.1048214490485229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C49E8EF-C381-44DE-8590-028EDD90CCA3}" type="doc">
      <dgm:prSet loTypeId="urn:microsoft.com/office/officeart/2005/8/layout/gear1" loCatId="process" qsTypeId="urn:microsoft.com/office/officeart/2005/8/quickstyle/simple1" qsCatId="simple" csTypeId="urn:microsoft.com/office/officeart/2005/8/colors/accent1_2" csCatId="accent1" phldr="1"/>
      <dgm:spPr/>
    </dgm:pt>
    <dgm:pt modelId="{35597EB1-4E13-42B4-ACE4-11886DF1285B}">
      <dgm:prSet phldrT="[Szöveg]"/>
      <dgm:spPr/>
      <dgm:t>
        <a:bodyPr/>
        <a:lstStyle/>
        <a:p>
          <a:r>
            <a:rPr lang="hu-HU" dirty="0"/>
            <a:t>Szolgáltatási platformok</a:t>
          </a:r>
        </a:p>
      </dgm:t>
    </dgm:pt>
    <dgm:pt modelId="{DEADE5D6-AAE5-457C-B74E-6B3A1B9AA169}" type="parTrans" cxnId="{B3D8DAD1-269D-4C53-A56B-126F42D47044}">
      <dgm:prSet/>
      <dgm:spPr/>
      <dgm:t>
        <a:bodyPr/>
        <a:lstStyle/>
        <a:p>
          <a:endParaRPr lang="hu-HU"/>
        </a:p>
      </dgm:t>
    </dgm:pt>
    <dgm:pt modelId="{F47D4C7F-06AE-49D3-9D8D-9CA66CCE60B2}" type="sibTrans" cxnId="{B3D8DAD1-269D-4C53-A56B-126F42D47044}">
      <dgm:prSet/>
      <dgm:spPr/>
      <dgm:t>
        <a:bodyPr/>
        <a:lstStyle/>
        <a:p>
          <a:endParaRPr lang="hu-HU"/>
        </a:p>
      </dgm:t>
    </dgm:pt>
    <dgm:pt modelId="{8E7CE3D9-1801-41F5-A5C1-D4BCA541DDDC}">
      <dgm:prSet phldrT="[Szöveg]"/>
      <dgm:spPr/>
      <dgm:t>
        <a:bodyPr/>
        <a:lstStyle/>
        <a:p>
          <a:r>
            <a:rPr lang="hu-HU" dirty="0"/>
            <a:t>Közhatalmi platformok</a:t>
          </a:r>
        </a:p>
      </dgm:t>
    </dgm:pt>
    <dgm:pt modelId="{E597062B-89D6-4667-9530-3CFA0508E17C}" type="parTrans" cxnId="{03CC41EB-8600-4C33-A82D-24C4BE544C7B}">
      <dgm:prSet/>
      <dgm:spPr/>
      <dgm:t>
        <a:bodyPr/>
        <a:lstStyle/>
        <a:p>
          <a:endParaRPr lang="hu-HU"/>
        </a:p>
      </dgm:t>
    </dgm:pt>
    <dgm:pt modelId="{E6635153-A114-4FE5-B581-D769F5599C55}" type="sibTrans" cxnId="{03CC41EB-8600-4C33-A82D-24C4BE544C7B}">
      <dgm:prSet/>
      <dgm:spPr/>
      <dgm:t>
        <a:bodyPr/>
        <a:lstStyle/>
        <a:p>
          <a:endParaRPr lang="hu-HU"/>
        </a:p>
      </dgm:t>
    </dgm:pt>
    <dgm:pt modelId="{96772880-FA0A-43AA-988E-9C552F3EDDA8}">
      <dgm:prSet phldrT="[Szöveg]"/>
      <dgm:spPr/>
      <dgm:t>
        <a:bodyPr/>
        <a:lstStyle/>
        <a:p>
          <a:r>
            <a:rPr lang="hu-HU" dirty="0" err="1"/>
            <a:t>Infor</a:t>
          </a:r>
          <a:r>
            <a:rPr lang="hu-HU" dirty="0"/>
            <a:t>-</a:t>
          </a:r>
        </a:p>
        <a:p>
          <a:r>
            <a:rPr lang="hu-HU" dirty="0" err="1"/>
            <a:t>mációs</a:t>
          </a:r>
          <a:endParaRPr lang="hu-HU" dirty="0"/>
        </a:p>
        <a:p>
          <a:r>
            <a:rPr lang="hu-HU" dirty="0"/>
            <a:t>oldalak</a:t>
          </a:r>
        </a:p>
      </dgm:t>
    </dgm:pt>
    <dgm:pt modelId="{1FB214D0-DE68-47AA-96A3-8DD20C3D6850}" type="parTrans" cxnId="{6D61879D-177D-411C-8CCB-3A446348F47E}">
      <dgm:prSet/>
      <dgm:spPr/>
      <dgm:t>
        <a:bodyPr/>
        <a:lstStyle/>
        <a:p>
          <a:endParaRPr lang="hu-HU"/>
        </a:p>
      </dgm:t>
    </dgm:pt>
    <dgm:pt modelId="{D29773D3-1B92-45D9-BF22-26CB95BF71FB}" type="sibTrans" cxnId="{6D61879D-177D-411C-8CCB-3A446348F47E}">
      <dgm:prSet/>
      <dgm:spPr/>
      <dgm:t>
        <a:bodyPr/>
        <a:lstStyle/>
        <a:p>
          <a:endParaRPr lang="hu-HU"/>
        </a:p>
      </dgm:t>
    </dgm:pt>
    <dgm:pt modelId="{613F3652-8F8A-4683-96B0-E7FF9A9A9084}" type="pres">
      <dgm:prSet presAssocID="{8C49E8EF-C381-44DE-8590-028EDD90CCA3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42FDE882-26F2-42E2-8FF4-5FFE808225E8}" type="pres">
      <dgm:prSet presAssocID="{35597EB1-4E13-42B4-ACE4-11886DF1285B}" presName="gear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268EA3F2-1AA5-4A63-A88F-21D7A132ECDA}" type="pres">
      <dgm:prSet presAssocID="{35597EB1-4E13-42B4-ACE4-11886DF1285B}" presName="gear1srcNode" presStyleLbl="node1" presStyleIdx="0" presStyleCnt="3"/>
      <dgm:spPr/>
      <dgm:t>
        <a:bodyPr/>
        <a:lstStyle/>
        <a:p>
          <a:endParaRPr lang="hu-HU"/>
        </a:p>
      </dgm:t>
    </dgm:pt>
    <dgm:pt modelId="{B3A0B78F-1796-482D-A0B5-8F724F1EF6D1}" type="pres">
      <dgm:prSet presAssocID="{35597EB1-4E13-42B4-ACE4-11886DF1285B}" presName="gear1dstNode" presStyleLbl="node1" presStyleIdx="0" presStyleCnt="3"/>
      <dgm:spPr/>
      <dgm:t>
        <a:bodyPr/>
        <a:lstStyle/>
        <a:p>
          <a:endParaRPr lang="hu-HU"/>
        </a:p>
      </dgm:t>
    </dgm:pt>
    <dgm:pt modelId="{A6B215CE-BC1E-4DB1-B7C0-30AC4F1B4AF9}" type="pres">
      <dgm:prSet presAssocID="{8E7CE3D9-1801-41F5-A5C1-D4BCA541DDDC}" presName="gear2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D57925F1-EA24-4BDE-A179-EE5BA430C299}" type="pres">
      <dgm:prSet presAssocID="{8E7CE3D9-1801-41F5-A5C1-D4BCA541DDDC}" presName="gear2srcNode" presStyleLbl="node1" presStyleIdx="1" presStyleCnt="3"/>
      <dgm:spPr/>
      <dgm:t>
        <a:bodyPr/>
        <a:lstStyle/>
        <a:p>
          <a:endParaRPr lang="hu-HU"/>
        </a:p>
      </dgm:t>
    </dgm:pt>
    <dgm:pt modelId="{BAC60AFB-25AC-409D-AA0B-4C445C6CB2B9}" type="pres">
      <dgm:prSet presAssocID="{8E7CE3D9-1801-41F5-A5C1-D4BCA541DDDC}" presName="gear2dstNode" presStyleLbl="node1" presStyleIdx="1" presStyleCnt="3"/>
      <dgm:spPr/>
      <dgm:t>
        <a:bodyPr/>
        <a:lstStyle/>
        <a:p>
          <a:endParaRPr lang="hu-HU"/>
        </a:p>
      </dgm:t>
    </dgm:pt>
    <dgm:pt modelId="{B041B7DE-A953-43F9-9E93-96351D2BB043}" type="pres">
      <dgm:prSet presAssocID="{96772880-FA0A-43AA-988E-9C552F3EDDA8}" presName="gear3" presStyleLbl="node1" presStyleIdx="2" presStyleCnt="3"/>
      <dgm:spPr/>
      <dgm:t>
        <a:bodyPr/>
        <a:lstStyle/>
        <a:p>
          <a:endParaRPr lang="hu-HU"/>
        </a:p>
      </dgm:t>
    </dgm:pt>
    <dgm:pt modelId="{8EBB8B5D-9823-42C5-8CCC-39F25BC74CBA}" type="pres">
      <dgm:prSet presAssocID="{96772880-FA0A-43AA-988E-9C552F3EDDA8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6318003B-5192-4488-A79F-3659C094EDB8}" type="pres">
      <dgm:prSet presAssocID="{96772880-FA0A-43AA-988E-9C552F3EDDA8}" presName="gear3srcNode" presStyleLbl="node1" presStyleIdx="2" presStyleCnt="3"/>
      <dgm:spPr/>
      <dgm:t>
        <a:bodyPr/>
        <a:lstStyle/>
        <a:p>
          <a:endParaRPr lang="hu-HU"/>
        </a:p>
      </dgm:t>
    </dgm:pt>
    <dgm:pt modelId="{A42EC55F-1631-49EA-8CC8-A12BDF8E7DDF}" type="pres">
      <dgm:prSet presAssocID="{96772880-FA0A-43AA-988E-9C552F3EDDA8}" presName="gear3dstNode" presStyleLbl="node1" presStyleIdx="2" presStyleCnt="3"/>
      <dgm:spPr/>
      <dgm:t>
        <a:bodyPr/>
        <a:lstStyle/>
        <a:p>
          <a:endParaRPr lang="hu-HU"/>
        </a:p>
      </dgm:t>
    </dgm:pt>
    <dgm:pt modelId="{EF951A57-401D-44AE-89AC-39DB688DCA0E}" type="pres">
      <dgm:prSet presAssocID="{F47D4C7F-06AE-49D3-9D8D-9CA66CCE60B2}" presName="connector1" presStyleLbl="sibTrans2D1" presStyleIdx="0" presStyleCnt="3"/>
      <dgm:spPr/>
      <dgm:t>
        <a:bodyPr/>
        <a:lstStyle/>
        <a:p>
          <a:endParaRPr lang="hu-HU"/>
        </a:p>
      </dgm:t>
    </dgm:pt>
    <dgm:pt modelId="{01B2C2D5-E5A9-407E-8C15-4BCD04040B97}" type="pres">
      <dgm:prSet presAssocID="{E6635153-A114-4FE5-B581-D769F5599C55}" presName="connector2" presStyleLbl="sibTrans2D1" presStyleIdx="1" presStyleCnt="3"/>
      <dgm:spPr/>
      <dgm:t>
        <a:bodyPr/>
        <a:lstStyle/>
        <a:p>
          <a:endParaRPr lang="hu-HU"/>
        </a:p>
      </dgm:t>
    </dgm:pt>
    <dgm:pt modelId="{431DD77A-7B43-4C16-AE22-E316D98F3C01}" type="pres">
      <dgm:prSet presAssocID="{D29773D3-1B92-45D9-BF22-26CB95BF71FB}" presName="connector3" presStyleLbl="sibTrans2D1" presStyleIdx="2" presStyleCnt="3"/>
      <dgm:spPr/>
      <dgm:t>
        <a:bodyPr/>
        <a:lstStyle/>
        <a:p>
          <a:endParaRPr lang="hu-HU"/>
        </a:p>
      </dgm:t>
    </dgm:pt>
  </dgm:ptLst>
  <dgm:cxnLst>
    <dgm:cxn modelId="{6D61879D-177D-411C-8CCB-3A446348F47E}" srcId="{8C49E8EF-C381-44DE-8590-028EDD90CCA3}" destId="{96772880-FA0A-43AA-988E-9C552F3EDDA8}" srcOrd="2" destOrd="0" parTransId="{1FB214D0-DE68-47AA-96A3-8DD20C3D6850}" sibTransId="{D29773D3-1B92-45D9-BF22-26CB95BF71FB}"/>
    <dgm:cxn modelId="{EEABC3B6-CB53-481D-95DA-BBBDA73FFDCB}" type="presOf" srcId="{96772880-FA0A-43AA-988E-9C552F3EDDA8}" destId="{B041B7DE-A953-43F9-9E93-96351D2BB043}" srcOrd="0" destOrd="0" presId="urn:microsoft.com/office/officeart/2005/8/layout/gear1"/>
    <dgm:cxn modelId="{F09A2C45-6BBD-4EC9-9FDF-CAC4FC4C5E68}" type="presOf" srcId="{96772880-FA0A-43AA-988E-9C552F3EDDA8}" destId="{A42EC55F-1631-49EA-8CC8-A12BDF8E7DDF}" srcOrd="3" destOrd="0" presId="urn:microsoft.com/office/officeart/2005/8/layout/gear1"/>
    <dgm:cxn modelId="{460C496A-8A36-4C65-8518-9811D88B33B0}" type="presOf" srcId="{F47D4C7F-06AE-49D3-9D8D-9CA66CCE60B2}" destId="{EF951A57-401D-44AE-89AC-39DB688DCA0E}" srcOrd="0" destOrd="0" presId="urn:microsoft.com/office/officeart/2005/8/layout/gear1"/>
    <dgm:cxn modelId="{C82F8EEF-0B0C-46C7-A732-6C4940DA1550}" type="presOf" srcId="{35597EB1-4E13-42B4-ACE4-11886DF1285B}" destId="{B3A0B78F-1796-482D-A0B5-8F724F1EF6D1}" srcOrd="2" destOrd="0" presId="urn:microsoft.com/office/officeart/2005/8/layout/gear1"/>
    <dgm:cxn modelId="{E78F4D0A-F0C0-44AF-80D1-C55338D91347}" type="presOf" srcId="{96772880-FA0A-43AA-988E-9C552F3EDDA8}" destId="{6318003B-5192-4488-A79F-3659C094EDB8}" srcOrd="2" destOrd="0" presId="urn:microsoft.com/office/officeart/2005/8/layout/gear1"/>
    <dgm:cxn modelId="{B05B2E6A-A36A-432C-854F-46BC8461E755}" type="presOf" srcId="{8E7CE3D9-1801-41F5-A5C1-D4BCA541DDDC}" destId="{A6B215CE-BC1E-4DB1-B7C0-30AC4F1B4AF9}" srcOrd="0" destOrd="0" presId="urn:microsoft.com/office/officeart/2005/8/layout/gear1"/>
    <dgm:cxn modelId="{6A9DB1F2-E98E-4877-B313-79C69640964B}" type="presOf" srcId="{8E7CE3D9-1801-41F5-A5C1-D4BCA541DDDC}" destId="{BAC60AFB-25AC-409D-AA0B-4C445C6CB2B9}" srcOrd="2" destOrd="0" presId="urn:microsoft.com/office/officeart/2005/8/layout/gear1"/>
    <dgm:cxn modelId="{9F96F108-06EF-4F98-AA12-805B52F6E0C9}" type="presOf" srcId="{8E7CE3D9-1801-41F5-A5C1-D4BCA541DDDC}" destId="{D57925F1-EA24-4BDE-A179-EE5BA430C299}" srcOrd="1" destOrd="0" presId="urn:microsoft.com/office/officeart/2005/8/layout/gear1"/>
    <dgm:cxn modelId="{86CA9402-242B-4236-810F-02B73C6DE1BE}" type="presOf" srcId="{8C49E8EF-C381-44DE-8590-028EDD90CCA3}" destId="{613F3652-8F8A-4683-96B0-E7FF9A9A9084}" srcOrd="0" destOrd="0" presId="urn:microsoft.com/office/officeart/2005/8/layout/gear1"/>
    <dgm:cxn modelId="{DA283F56-DC7A-42C9-9EEC-89164E0A00D4}" type="presOf" srcId="{96772880-FA0A-43AA-988E-9C552F3EDDA8}" destId="{8EBB8B5D-9823-42C5-8CCC-39F25BC74CBA}" srcOrd="1" destOrd="0" presId="urn:microsoft.com/office/officeart/2005/8/layout/gear1"/>
    <dgm:cxn modelId="{BC12F12F-8004-409C-96D3-ED7B4A0643C5}" type="presOf" srcId="{35597EB1-4E13-42B4-ACE4-11886DF1285B}" destId="{268EA3F2-1AA5-4A63-A88F-21D7A132ECDA}" srcOrd="1" destOrd="0" presId="urn:microsoft.com/office/officeart/2005/8/layout/gear1"/>
    <dgm:cxn modelId="{1804F7F3-C18E-4F8E-998C-4AD8CB9A1B5F}" type="presOf" srcId="{E6635153-A114-4FE5-B581-D769F5599C55}" destId="{01B2C2D5-E5A9-407E-8C15-4BCD04040B97}" srcOrd="0" destOrd="0" presId="urn:microsoft.com/office/officeart/2005/8/layout/gear1"/>
    <dgm:cxn modelId="{2A95143D-BD09-47B0-A594-4F2C73389731}" type="presOf" srcId="{D29773D3-1B92-45D9-BF22-26CB95BF71FB}" destId="{431DD77A-7B43-4C16-AE22-E316D98F3C01}" srcOrd="0" destOrd="0" presId="urn:microsoft.com/office/officeart/2005/8/layout/gear1"/>
    <dgm:cxn modelId="{03CC41EB-8600-4C33-A82D-24C4BE544C7B}" srcId="{8C49E8EF-C381-44DE-8590-028EDD90CCA3}" destId="{8E7CE3D9-1801-41F5-A5C1-D4BCA541DDDC}" srcOrd="1" destOrd="0" parTransId="{E597062B-89D6-4667-9530-3CFA0508E17C}" sibTransId="{E6635153-A114-4FE5-B581-D769F5599C55}"/>
    <dgm:cxn modelId="{B3D8DAD1-269D-4C53-A56B-126F42D47044}" srcId="{8C49E8EF-C381-44DE-8590-028EDD90CCA3}" destId="{35597EB1-4E13-42B4-ACE4-11886DF1285B}" srcOrd="0" destOrd="0" parTransId="{DEADE5D6-AAE5-457C-B74E-6B3A1B9AA169}" sibTransId="{F47D4C7F-06AE-49D3-9D8D-9CA66CCE60B2}"/>
    <dgm:cxn modelId="{F2AEA19F-19C8-4FC1-B048-EAA92ECFBE4E}" type="presOf" srcId="{35597EB1-4E13-42B4-ACE4-11886DF1285B}" destId="{42FDE882-26F2-42E2-8FF4-5FFE808225E8}" srcOrd="0" destOrd="0" presId="urn:microsoft.com/office/officeart/2005/8/layout/gear1"/>
    <dgm:cxn modelId="{053A1025-DAEB-4EE1-AC5A-9C83D5D4EE1F}" type="presParOf" srcId="{613F3652-8F8A-4683-96B0-E7FF9A9A9084}" destId="{42FDE882-26F2-42E2-8FF4-5FFE808225E8}" srcOrd="0" destOrd="0" presId="urn:microsoft.com/office/officeart/2005/8/layout/gear1"/>
    <dgm:cxn modelId="{7D006F24-ED34-457B-9F7F-F1163003239B}" type="presParOf" srcId="{613F3652-8F8A-4683-96B0-E7FF9A9A9084}" destId="{268EA3F2-1AA5-4A63-A88F-21D7A132ECDA}" srcOrd="1" destOrd="0" presId="urn:microsoft.com/office/officeart/2005/8/layout/gear1"/>
    <dgm:cxn modelId="{445872E6-774C-4C1E-A4E8-615F1568B879}" type="presParOf" srcId="{613F3652-8F8A-4683-96B0-E7FF9A9A9084}" destId="{B3A0B78F-1796-482D-A0B5-8F724F1EF6D1}" srcOrd="2" destOrd="0" presId="urn:microsoft.com/office/officeart/2005/8/layout/gear1"/>
    <dgm:cxn modelId="{B5E24B52-B36D-4155-989F-B0D727462173}" type="presParOf" srcId="{613F3652-8F8A-4683-96B0-E7FF9A9A9084}" destId="{A6B215CE-BC1E-4DB1-B7C0-30AC4F1B4AF9}" srcOrd="3" destOrd="0" presId="urn:microsoft.com/office/officeart/2005/8/layout/gear1"/>
    <dgm:cxn modelId="{98BA7107-F480-479D-B0A3-82129E4D434B}" type="presParOf" srcId="{613F3652-8F8A-4683-96B0-E7FF9A9A9084}" destId="{D57925F1-EA24-4BDE-A179-EE5BA430C299}" srcOrd="4" destOrd="0" presId="urn:microsoft.com/office/officeart/2005/8/layout/gear1"/>
    <dgm:cxn modelId="{84C7C6F5-7970-4A6B-8CEE-79E0A9AA1267}" type="presParOf" srcId="{613F3652-8F8A-4683-96B0-E7FF9A9A9084}" destId="{BAC60AFB-25AC-409D-AA0B-4C445C6CB2B9}" srcOrd="5" destOrd="0" presId="urn:microsoft.com/office/officeart/2005/8/layout/gear1"/>
    <dgm:cxn modelId="{3ED23BBB-B1CE-4DA5-A594-22ECE2252D53}" type="presParOf" srcId="{613F3652-8F8A-4683-96B0-E7FF9A9A9084}" destId="{B041B7DE-A953-43F9-9E93-96351D2BB043}" srcOrd="6" destOrd="0" presId="urn:microsoft.com/office/officeart/2005/8/layout/gear1"/>
    <dgm:cxn modelId="{02EC871F-7B75-4D49-9897-8DDEA461C068}" type="presParOf" srcId="{613F3652-8F8A-4683-96B0-E7FF9A9A9084}" destId="{8EBB8B5D-9823-42C5-8CCC-39F25BC74CBA}" srcOrd="7" destOrd="0" presId="urn:microsoft.com/office/officeart/2005/8/layout/gear1"/>
    <dgm:cxn modelId="{79575510-8C6F-4128-95C3-731B74F48E2D}" type="presParOf" srcId="{613F3652-8F8A-4683-96B0-E7FF9A9A9084}" destId="{6318003B-5192-4488-A79F-3659C094EDB8}" srcOrd="8" destOrd="0" presId="urn:microsoft.com/office/officeart/2005/8/layout/gear1"/>
    <dgm:cxn modelId="{89497294-9269-4CCA-902C-DE13184DC41F}" type="presParOf" srcId="{613F3652-8F8A-4683-96B0-E7FF9A9A9084}" destId="{A42EC55F-1631-49EA-8CC8-A12BDF8E7DDF}" srcOrd="9" destOrd="0" presId="urn:microsoft.com/office/officeart/2005/8/layout/gear1"/>
    <dgm:cxn modelId="{BB08AAF6-F4FF-497F-872C-AC142914B8F4}" type="presParOf" srcId="{613F3652-8F8A-4683-96B0-E7FF9A9A9084}" destId="{EF951A57-401D-44AE-89AC-39DB688DCA0E}" srcOrd="10" destOrd="0" presId="urn:microsoft.com/office/officeart/2005/8/layout/gear1"/>
    <dgm:cxn modelId="{B89E6C20-2CA2-475E-970F-AEA67C3145FC}" type="presParOf" srcId="{613F3652-8F8A-4683-96B0-E7FF9A9A9084}" destId="{01B2C2D5-E5A9-407E-8C15-4BCD04040B97}" srcOrd="11" destOrd="0" presId="urn:microsoft.com/office/officeart/2005/8/layout/gear1"/>
    <dgm:cxn modelId="{29347EF3-845D-4AA4-9419-FC22B7293171}" type="presParOf" srcId="{613F3652-8F8A-4683-96B0-E7FF9A9A9084}" destId="{431DD77A-7B43-4C16-AE22-E316D98F3C01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033920C-5A2A-4197-8EC9-CA04D09DAF67}" type="doc">
      <dgm:prSet loTypeId="urn:microsoft.com/office/officeart/2009/layout/CircleArrow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8CD33FFE-80B7-4C90-A813-6B26D373F8EE}">
      <dgm:prSet phldrT="[Szöveg]"/>
      <dgm:spPr/>
      <dgm:t>
        <a:bodyPr/>
        <a:lstStyle/>
        <a:p>
          <a:r>
            <a:rPr lang="hu-HU" dirty="0"/>
            <a:t>Információ,</a:t>
          </a:r>
        </a:p>
        <a:p>
          <a:r>
            <a:rPr lang="hu-HU" dirty="0"/>
            <a:t>hozzáférés </a:t>
          </a:r>
        </a:p>
      </dgm:t>
    </dgm:pt>
    <dgm:pt modelId="{F54DE027-FDCB-4FDB-8542-ED04E94FF1B6}" type="parTrans" cxnId="{E957726F-2437-4B94-ACA1-462A2599909E}">
      <dgm:prSet/>
      <dgm:spPr/>
      <dgm:t>
        <a:bodyPr/>
        <a:lstStyle/>
        <a:p>
          <a:endParaRPr lang="hu-HU"/>
        </a:p>
      </dgm:t>
    </dgm:pt>
    <dgm:pt modelId="{A31012F9-C7EA-48AA-B414-EC1DB913D654}" type="sibTrans" cxnId="{E957726F-2437-4B94-ACA1-462A2599909E}">
      <dgm:prSet/>
      <dgm:spPr/>
      <dgm:t>
        <a:bodyPr/>
        <a:lstStyle/>
        <a:p>
          <a:endParaRPr lang="hu-HU"/>
        </a:p>
      </dgm:t>
    </dgm:pt>
    <dgm:pt modelId="{7BD012BC-9A09-47E7-9EC5-EEE35C49C322}">
      <dgm:prSet phldrT="[Szöveg]"/>
      <dgm:spPr/>
      <dgm:t>
        <a:bodyPr/>
        <a:lstStyle/>
        <a:p>
          <a:r>
            <a:rPr lang="hu-HU" dirty="0"/>
            <a:t>Döntések és érvényesítésük </a:t>
          </a:r>
        </a:p>
      </dgm:t>
    </dgm:pt>
    <dgm:pt modelId="{E07CC577-3B1E-407E-9A15-F68919D6D62F}" type="parTrans" cxnId="{125C3081-E213-4D9F-AB70-41353F6B4655}">
      <dgm:prSet/>
      <dgm:spPr/>
      <dgm:t>
        <a:bodyPr/>
        <a:lstStyle/>
        <a:p>
          <a:endParaRPr lang="hu-HU"/>
        </a:p>
      </dgm:t>
    </dgm:pt>
    <dgm:pt modelId="{B83D5B77-9B3D-4D72-B8E6-8E26A53AE5BC}" type="sibTrans" cxnId="{125C3081-E213-4D9F-AB70-41353F6B4655}">
      <dgm:prSet/>
      <dgm:spPr/>
      <dgm:t>
        <a:bodyPr/>
        <a:lstStyle/>
        <a:p>
          <a:endParaRPr lang="hu-HU"/>
        </a:p>
      </dgm:t>
    </dgm:pt>
    <dgm:pt modelId="{064F02BF-6827-43F5-B01F-B5B188D5EDF5}">
      <dgm:prSet phldrT="[Szöveg]"/>
      <dgm:spPr/>
      <dgm:t>
        <a:bodyPr/>
        <a:lstStyle/>
        <a:p>
          <a:r>
            <a:rPr lang="hu-HU" dirty="0"/>
            <a:t>Közszolgáltatások</a:t>
          </a:r>
        </a:p>
      </dgm:t>
    </dgm:pt>
    <dgm:pt modelId="{08032BE3-C988-4506-A48B-3F34E69AE5DC}" type="parTrans" cxnId="{02BAF651-CD24-4B7C-82C9-167F1708C8CE}">
      <dgm:prSet/>
      <dgm:spPr/>
      <dgm:t>
        <a:bodyPr/>
        <a:lstStyle/>
        <a:p>
          <a:endParaRPr lang="hu-HU"/>
        </a:p>
      </dgm:t>
    </dgm:pt>
    <dgm:pt modelId="{A2D81A57-D705-4215-8158-A8F29EDFF884}" type="sibTrans" cxnId="{02BAF651-CD24-4B7C-82C9-167F1708C8CE}">
      <dgm:prSet/>
      <dgm:spPr/>
      <dgm:t>
        <a:bodyPr/>
        <a:lstStyle/>
        <a:p>
          <a:endParaRPr lang="hu-HU"/>
        </a:p>
      </dgm:t>
    </dgm:pt>
    <dgm:pt modelId="{A6B095B5-7C2A-4E82-AD17-0783AF2CF812}" type="pres">
      <dgm:prSet presAssocID="{D033920C-5A2A-4197-8EC9-CA04D09DAF67}" presName="Name0" presStyleCnt="0">
        <dgm:presLayoutVars>
          <dgm:chMax val="7"/>
          <dgm:chPref val="7"/>
          <dgm:dir/>
          <dgm:animLvl val="lvl"/>
        </dgm:presLayoutVars>
      </dgm:prSet>
      <dgm:spPr/>
      <dgm:t>
        <a:bodyPr/>
        <a:lstStyle/>
        <a:p>
          <a:endParaRPr lang="hu-HU"/>
        </a:p>
      </dgm:t>
    </dgm:pt>
    <dgm:pt modelId="{5426FDB9-512E-4C0B-8586-C11FA9408809}" type="pres">
      <dgm:prSet presAssocID="{8CD33FFE-80B7-4C90-A813-6B26D373F8EE}" presName="Accent1" presStyleCnt="0"/>
      <dgm:spPr/>
    </dgm:pt>
    <dgm:pt modelId="{217E3C03-4597-4871-952A-EEB664AEC916}" type="pres">
      <dgm:prSet presAssocID="{8CD33FFE-80B7-4C90-A813-6B26D373F8EE}" presName="Accent" presStyleLbl="node1" presStyleIdx="0" presStyleCnt="3"/>
      <dgm:spPr/>
    </dgm:pt>
    <dgm:pt modelId="{91DA97DD-55BE-48C5-A57E-0C7D2F69AA56}" type="pres">
      <dgm:prSet presAssocID="{8CD33FFE-80B7-4C90-A813-6B26D373F8EE}" presName="Parent1" presStyleLbl="revTx" presStyleIdx="0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4B836075-9E5A-4F0C-A4FA-AD5E4C10574B}" type="pres">
      <dgm:prSet presAssocID="{7BD012BC-9A09-47E7-9EC5-EEE35C49C322}" presName="Accent2" presStyleCnt="0"/>
      <dgm:spPr/>
    </dgm:pt>
    <dgm:pt modelId="{FEC870C2-94E7-40F2-AAEB-7875348CB724}" type="pres">
      <dgm:prSet presAssocID="{7BD012BC-9A09-47E7-9EC5-EEE35C49C322}" presName="Accent" presStyleLbl="node1" presStyleIdx="1" presStyleCnt="3"/>
      <dgm:spPr/>
    </dgm:pt>
    <dgm:pt modelId="{9E611EC6-EE0B-4353-A0E2-9F612FA1018F}" type="pres">
      <dgm:prSet presAssocID="{7BD012BC-9A09-47E7-9EC5-EEE35C49C322}" presName="Parent2" presStyleLbl="revTx" presStyleIdx="1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136788D4-5473-42B7-8E10-A3202F33C12C}" type="pres">
      <dgm:prSet presAssocID="{064F02BF-6827-43F5-B01F-B5B188D5EDF5}" presName="Accent3" presStyleCnt="0"/>
      <dgm:spPr/>
    </dgm:pt>
    <dgm:pt modelId="{DCF4A16C-5CC2-4BFC-8EE3-4CE253891A46}" type="pres">
      <dgm:prSet presAssocID="{064F02BF-6827-43F5-B01F-B5B188D5EDF5}" presName="Accent" presStyleLbl="node1" presStyleIdx="2" presStyleCnt="3"/>
      <dgm:spPr/>
    </dgm:pt>
    <dgm:pt modelId="{7D097A37-1A2E-492D-8EEA-7210F513EB70}" type="pres">
      <dgm:prSet presAssocID="{064F02BF-6827-43F5-B01F-B5B188D5EDF5}" presName="Parent3" presStyleLbl="revTx" presStyleIdx="2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E957726F-2437-4B94-ACA1-462A2599909E}" srcId="{D033920C-5A2A-4197-8EC9-CA04D09DAF67}" destId="{8CD33FFE-80B7-4C90-A813-6B26D373F8EE}" srcOrd="0" destOrd="0" parTransId="{F54DE027-FDCB-4FDB-8542-ED04E94FF1B6}" sibTransId="{A31012F9-C7EA-48AA-B414-EC1DB913D654}"/>
    <dgm:cxn modelId="{8788C97B-1730-4509-A841-BC779D39A0B7}" type="presOf" srcId="{7BD012BC-9A09-47E7-9EC5-EEE35C49C322}" destId="{9E611EC6-EE0B-4353-A0E2-9F612FA1018F}" srcOrd="0" destOrd="0" presId="urn:microsoft.com/office/officeart/2009/layout/CircleArrowProcess"/>
    <dgm:cxn modelId="{229B28D0-A865-48A4-A320-1BE500FF94CC}" type="presOf" srcId="{8CD33FFE-80B7-4C90-A813-6B26D373F8EE}" destId="{91DA97DD-55BE-48C5-A57E-0C7D2F69AA56}" srcOrd="0" destOrd="0" presId="urn:microsoft.com/office/officeart/2009/layout/CircleArrowProcess"/>
    <dgm:cxn modelId="{AE8BD920-5620-4D48-B9CD-B2E232DFD4C8}" type="presOf" srcId="{064F02BF-6827-43F5-B01F-B5B188D5EDF5}" destId="{7D097A37-1A2E-492D-8EEA-7210F513EB70}" srcOrd="0" destOrd="0" presId="urn:microsoft.com/office/officeart/2009/layout/CircleArrowProcess"/>
    <dgm:cxn modelId="{02BAF651-CD24-4B7C-82C9-167F1708C8CE}" srcId="{D033920C-5A2A-4197-8EC9-CA04D09DAF67}" destId="{064F02BF-6827-43F5-B01F-B5B188D5EDF5}" srcOrd="2" destOrd="0" parTransId="{08032BE3-C988-4506-A48B-3F34E69AE5DC}" sibTransId="{A2D81A57-D705-4215-8158-A8F29EDFF884}"/>
    <dgm:cxn modelId="{CB1D54FB-2B08-4183-8751-6DAAABEB653A}" type="presOf" srcId="{D033920C-5A2A-4197-8EC9-CA04D09DAF67}" destId="{A6B095B5-7C2A-4E82-AD17-0783AF2CF812}" srcOrd="0" destOrd="0" presId="urn:microsoft.com/office/officeart/2009/layout/CircleArrowProcess"/>
    <dgm:cxn modelId="{125C3081-E213-4D9F-AB70-41353F6B4655}" srcId="{D033920C-5A2A-4197-8EC9-CA04D09DAF67}" destId="{7BD012BC-9A09-47E7-9EC5-EEE35C49C322}" srcOrd="1" destOrd="0" parTransId="{E07CC577-3B1E-407E-9A15-F68919D6D62F}" sibTransId="{B83D5B77-9B3D-4D72-B8E6-8E26A53AE5BC}"/>
    <dgm:cxn modelId="{CCD79E85-5CDF-4C27-974C-22D0CCFB4A12}" type="presParOf" srcId="{A6B095B5-7C2A-4E82-AD17-0783AF2CF812}" destId="{5426FDB9-512E-4C0B-8586-C11FA9408809}" srcOrd="0" destOrd="0" presId="urn:microsoft.com/office/officeart/2009/layout/CircleArrowProcess"/>
    <dgm:cxn modelId="{AECE8E71-E440-41F6-8683-C56D51BFA11A}" type="presParOf" srcId="{5426FDB9-512E-4C0B-8586-C11FA9408809}" destId="{217E3C03-4597-4871-952A-EEB664AEC916}" srcOrd="0" destOrd="0" presId="urn:microsoft.com/office/officeart/2009/layout/CircleArrowProcess"/>
    <dgm:cxn modelId="{AEC1D80B-5E74-43BB-A493-E678C215C353}" type="presParOf" srcId="{A6B095B5-7C2A-4E82-AD17-0783AF2CF812}" destId="{91DA97DD-55BE-48C5-A57E-0C7D2F69AA56}" srcOrd="1" destOrd="0" presId="urn:microsoft.com/office/officeart/2009/layout/CircleArrowProcess"/>
    <dgm:cxn modelId="{8A2F2DBE-3897-408D-BE32-7A0E2E88D5F9}" type="presParOf" srcId="{A6B095B5-7C2A-4E82-AD17-0783AF2CF812}" destId="{4B836075-9E5A-4F0C-A4FA-AD5E4C10574B}" srcOrd="2" destOrd="0" presId="urn:microsoft.com/office/officeart/2009/layout/CircleArrowProcess"/>
    <dgm:cxn modelId="{12868DD3-90DE-4A23-BCE7-802EF09C1B3C}" type="presParOf" srcId="{4B836075-9E5A-4F0C-A4FA-AD5E4C10574B}" destId="{FEC870C2-94E7-40F2-AAEB-7875348CB724}" srcOrd="0" destOrd="0" presId="urn:microsoft.com/office/officeart/2009/layout/CircleArrowProcess"/>
    <dgm:cxn modelId="{42F3C074-B6E7-4B16-BFF7-6CB0344BE89D}" type="presParOf" srcId="{A6B095B5-7C2A-4E82-AD17-0783AF2CF812}" destId="{9E611EC6-EE0B-4353-A0E2-9F612FA1018F}" srcOrd="3" destOrd="0" presId="urn:microsoft.com/office/officeart/2009/layout/CircleArrowProcess"/>
    <dgm:cxn modelId="{B89A6036-F30B-4EBB-863D-B050BAB03DF7}" type="presParOf" srcId="{A6B095B5-7C2A-4E82-AD17-0783AF2CF812}" destId="{136788D4-5473-42B7-8E10-A3202F33C12C}" srcOrd="4" destOrd="0" presId="urn:microsoft.com/office/officeart/2009/layout/CircleArrowProcess"/>
    <dgm:cxn modelId="{BAFC62FC-9839-44B4-8A29-A023C9380BA4}" type="presParOf" srcId="{136788D4-5473-42B7-8E10-A3202F33C12C}" destId="{DCF4A16C-5CC2-4BFC-8EE3-4CE253891A46}" srcOrd="0" destOrd="0" presId="urn:microsoft.com/office/officeart/2009/layout/CircleArrowProcess"/>
    <dgm:cxn modelId="{9575D6D3-A36E-4E05-B13E-EA641FC9AFEF}" type="presParOf" srcId="{A6B095B5-7C2A-4E82-AD17-0783AF2CF812}" destId="{7D097A37-1A2E-492D-8EEA-7210F513EB70}" srcOrd="5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53C2725-92B3-45B5-9061-59B8011E3ED3}" type="doc">
      <dgm:prSet loTypeId="urn:microsoft.com/office/officeart/2005/8/layout/hierarchy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8C47396D-EC58-4788-ADA9-4D2F04A8EEB8}">
      <dgm:prSet phldrT="[Szöveg]"/>
      <dgm:spPr/>
      <dgm:t>
        <a:bodyPr/>
        <a:lstStyle/>
        <a:p>
          <a:r>
            <a:rPr lang="hu-HU" dirty="0"/>
            <a:t>Önkormányzati digitális szolgáltatások</a:t>
          </a:r>
        </a:p>
      </dgm:t>
    </dgm:pt>
    <dgm:pt modelId="{C399FB27-5CA0-4049-A041-1C4F743D209F}" type="parTrans" cxnId="{10DAC8B5-E722-4266-A4FC-AE348DA6CAF8}">
      <dgm:prSet/>
      <dgm:spPr/>
      <dgm:t>
        <a:bodyPr/>
        <a:lstStyle/>
        <a:p>
          <a:endParaRPr lang="hu-HU"/>
        </a:p>
      </dgm:t>
    </dgm:pt>
    <dgm:pt modelId="{777D9171-B90F-4D5D-828F-213AFE96312D}" type="sibTrans" cxnId="{10DAC8B5-E722-4266-A4FC-AE348DA6CAF8}">
      <dgm:prSet/>
      <dgm:spPr/>
      <dgm:t>
        <a:bodyPr/>
        <a:lstStyle/>
        <a:p>
          <a:endParaRPr lang="hu-HU"/>
        </a:p>
      </dgm:t>
    </dgm:pt>
    <dgm:pt modelId="{ABF70DED-D675-4806-8BA5-7E0F8F26561A}">
      <dgm:prSet phldrT="[Szöveg]"/>
      <dgm:spPr/>
      <dgm:t>
        <a:bodyPr/>
        <a:lstStyle/>
        <a:p>
          <a:r>
            <a:rPr lang="hu-HU" dirty="0"/>
            <a:t>„Platformok”</a:t>
          </a:r>
        </a:p>
      </dgm:t>
    </dgm:pt>
    <dgm:pt modelId="{882447E0-8E2C-4701-9F67-0CA20196E856}" type="parTrans" cxnId="{E6E771AD-49CF-4D85-97EB-93DE8B08DDD3}">
      <dgm:prSet/>
      <dgm:spPr/>
      <dgm:t>
        <a:bodyPr/>
        <a:lstStyle/>
        <a:p>
          <a:endParaRPr lang="hu-HU"/>
        </a:p>
      </dgm:t>
    </dgm:pt>
    <dgm:pt modelId="{03D949C3-AF71-4FC2-A78B-F49F0FCB69B4}" type="sibTrans" cxnId="{E6E771AD-49CF-4D85-97EB-93DE8B08DDD3}">
      <dgm:prSet/>
      <dgm:spPr/>
      <dgm:t>
        <a:bodyPr/>
        <a:lstStyle/>
        <a:p>
          <a:endParaRPr lang="hu-HU"/>
        </a:p>
      </dgm:t>
    </dgm:pt>
    <dgm:pt modelId="{07A94E00-EDEC-4400-BA4C-99A810202445}">
      <dgm:prSet phldrT="[Szöveg]"/>
      <dgm:spPr/>
      <dgm:t>
        <a:bodyPr/>
        <a:lstStyle/>
        <a:p>
          <a:r>
            <a:rPr lang="hu-HU" dirty="0"/>
            <a:t>„Közhatalmi”</a:t>
          </a:r>
        </a:p>
      </dgm:t>
    </dgm:pt>
    <dgm:pt modelId="{98F8B85C-A664-4B35-AB62-AC789D182F9D}" type="parTrans" cxnId="{3C203D73-3F0C-4035-A41F-E4F54AD38D23}">
      <dgm:prSet/>
      <dgm:spPr/>
      <dgm:t>
        <a:bodyPr/>
        <a:lstStyle/>
        <a:p>
          <a:endParaRPr lang="hu-HU"/>
        </a:p>
      </dgm:t>
    </dgm:pt>
    <dgm:pt modelId="{1A8F7CA2-9E0B-4ED1-ADB6-699AFA0819F9}" type="sibTrans" cxnId="{3C203D73-3F0C-4035-A41F-E4F54AD38D23}">
      <dgm:prSet/>
      <dgm:spPr/>
      <dgm:t>
        <a:bodyPr/>
        <a:lstStyle/>
        <a:p>
          <a:endParaRPr lang="hu-HU"/>
        </a:p>
      </dgm:t>
    </dgm:pt>
    <dgm:pt modelId="{1418E277-7830-4E70-8F78-0C9474971279}">
      <dgm:prSet phldrT="[Szöveg]"/>
      <dgm:spPr/>
      <dgm:t>
        <a:bodyPr/>
        <a:lstStyle/>
        <a:p>
          <a:r>
            <a:rPr lang="hu-HU" dirty="0"/>
            <a:t>„Közszolgáltatási”</a:t>
          </a:r>
        </a:p>
      </dgm:t>
    </dgm:pt>
    <dgm:pt modelId="{97C9E80D-0A58-4148-89B3-6AB918BE438D}" type="parTrans" cxnId="{CC37D0B9-8D86-496B-A914-99583EB1463E}">
      <dgm:prSet/>
      <dgm:spPr/>
      <dgm:t>
        <a:bodyPr/>
        <a:lstStyle/>
        <a:p>
          <a:endParaRPr lang="hu-HU"/>
        </a:p>
      </dgm:t>
    </dgm:pt>
    <dgm:pt modelId="{6B0A3BD2-29BF-456A-ADBA-402FEA7C36E9}" type="sibTrans" cxnId="{CC37D0B9-8D86-496B-A914-99583EB1463E}">
      <dgm:prSet/>
      <dgm:spPr/>
      <dgm:t>
        <a:bodyPr/>
        <a:lstStyle/>
        <a:p>
          <a:endParaRPr lang="hu-HU"/>
        </a:p>
      </dgm:t>
    </dgm:pt>
    <dgm:pt modelId="{BDB2F260-419C-4309-857D-F7A54FF3FAF2}">
      <dgm:prSet phldrT="[Szöveg]"/>
      <dgm:spPr/>
      <dgm:t>
        <a:bodyPr/>
        <a:lstStyle/>
        <a:p>
          <a:r>
            <a:rPr lang="hu-HU" dirty="0"/>
            <a:t>Információs szolgáltatások, </a:t>
          </a:r>
          <a:r>
            <a:rPr lang="hu-HU" dirty="0" err="1"/>
            <a:t>deliberatív</a:t>
          </a:r>
          <a:r>
            <a:rPr lang="hu-HU" dirty="0"/>
            <a:t> eszközök </a:t>
          </a:r>
        </a:p>
      </dgm:t>
    </dgm:pt>
    <dgm:pt modelId="{A3A54D04-702B-4CD3-94A5-4E1D99387F64}" type="parTrans" cxnId="{ACE53F6F-A7CA-4FE4-B3FF-EB3A4BFDFA08}">
      <dgm:prSet/>
      <dgm:spPr/>
      <dgm:t>
        <a:bodyPr/>
        <a:lstStyle/>
        <a:p>
          <a:endParaRPr lang="hu-HU"/>
        </a:p>
      </dgm:t>
    </dgm:pt>
    <dgm:pt modelId="{204D9D65-4E9E-4F7A-A85E-851883C00643}" type="sibTrans" cxnId="{ACE53F6F-A7CA-4FE4-B3FF-EB3A4BFDFA08}">
      <dgm:prSet/>
      <dgm:spPr/>
      <dgm:t>
        <a:bodyPr/>
        <a:lstStyle/>
        <a:p>
          <a:endParaRPr lang="hu-HU"/>
        </a:p>
      </dgm:t>
    </dgm:pt>
    <dgm:pt modelId="{787C7A0A-D8F5-4A25-8308-E00E620D5513}" type="pres">
      <dgm:prSet presAssocID="{753C2725-92B3-45B5-9061-59B8011E3ED3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hu-HU"/>
        </a:p>
      </dgm:t>
    </dgm:pt>
    <dgm:pt modelId="{98B66A16-2955-4CB1-8537-44C91EB606AF}" type="pres">
      <dgm:prSet presAssocID="{8C47396D-EC58-4788-ADA9-4D2F04A8EEB8}" presName="vertOne" presStyleCnt="0"/>
      <dgm:spPr/>
    </dgm:pt>
    <dgm:pt modelId="{E477D0E7-F5EA-403D-98D7-0FF5E77259ED}" type="pres">
      <dgm:prSet presAssocID="{8C47396D-EC58-4788-ADA9-4D2F04A8EEB8}" presName="txOn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2EA8A20D-0064-47B2-836B-8327D644A303}" type="pres">
      <dgm:prSet presAssocID="{8C47396D-EC58-4788-ADA9-4D2F04A8EEB8}" presName="parTransOne" presStyleCnt="0"/>
      <dgm:spPr/>
    </dgm:pt>
    <dgm:pt modelId="{F0CD1A92-EE8A-4571-9029-3E5E21852E23}" type="pres">
      <dgm:prSet presAssocID="{8C47396D-EC58-4788-ADA9-4D2F04A8EEB8}" presName="horzOne" presStyleCnt="0"/>
      <dgm:spPr/>
    </dgm:pt>
    <dgm:pt modelId="{4F880FF9-2AB7-4E5A-B0FC-239AB25CE700}" type="pres">
      <dgm:prSet presAssocID="{ABF70DED-D675-4806-8BA5-7E0F8F26561A}" presName="vertTwo" presStyleCnt="0"/>
      <dgm:spPr/>
    </dgm:pt>
    <dgm:pt modelId="{4257AD57-18D3-46B3-98A4-BA3AF3D8935E}" type="pres">
      <dgm:prSet presAssocID="{ABF70DED-D675-4806-8BA5-7E0F8F26561A}" presName="txTwo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2BB9C197-D5EB-4373-B867-2FEBC9C4F817}" type="pres">
      <dgm:prSet presAssocID="{ABF70DED-D675-4806-8BA5-7E0F8F26561A}" presName="parTransTwo" presStyleCnt="0"/>
      <dgm:spPr/>
    </dgm:pt>
    <dgm:pt modelId="{93438AAF-79A9-4262-ADD9-1DC8DA60C0EE}" type="pres">
      <dgm:prSet presAssocID="{ABF70DED-D675-4806-8BA5-7E0F8F26561A}" presName="horzTwo" presStyleCnt="0"/>
      <dgm:spPr/>
    </dgm:pt>
    <dgm:pt modelId="{EC46C698-358E-4038-A2CE-AB81598501F1}" type="pres">
      <dgm:prSet presAssocID="{07A94E00-EDEC-4400-BA4C-99A810202445}" presName="vertThree" presStyleCnt="0"/>
      <dgm:spPr/>
    </dgm:pt>
    <dgm:pt modelId="{C5FF39EF-687C-41A1-9FB0-605AE72A04B0}" type="pres">
      <dgm:prSet presAssocID="{07A94E00-EDEC-4400-BA4C-99A810202445}" presName="txThree" presStyleLbl="node3" presStyleIdx="0" presStyleCnt="2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0A3EA652-09C4-43B8-8C9E-5BFD1E41A8F8}" type="pres">
      <dgm:prSet presAssocID="{07A94E00-EDEC-4400-BA4C-99A810202445}" presName="horzThree" presStyleCnt="0"/>
      <dgm:spPr/>
    </dgm:pt>
    <dgm:pt modelId="{189E5BF5-2412-4A7B-9744-B19796F18F51}" type="pres">
      <dgm:prSet presAssocID="{1A8F7CA2-9E0B-4ED1-ADB6-699AFA0819F9}" presName="sibSpaceThree" presStyleCnt="0"/>
      <dgm:spPr/>
    </dgm:pt>
    <dgm:pt modelId="{E8794025-5857-4FFC-A1A8-943F1CAF724A}" type="pres">
      <dgm:prSet presAssocID="{1418E277-7830-4E70-8F78-0C9474971279}" presName="vertThree" presStyleCnt="0"/>
      <dgm:spPr/>
    </dgm:pt>
    <dgm:pt modelId="{1BEED6FF-2CAA-47F7-A733-7C0E0D0F933C}" type="pres">
      <dgm:prSet presAssocID="{1418E277-7830-4E70-8F78-0C9474971279}" presName="txThree" presStyleLbl="node3" presStyleIdx="1" presStyleCnt="2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36676158-A659-46C1-8C94-0786CB20CB39}" type="pres">
      <dgm:prSet presAssocID="{1418E277-7830-4E70-8F78-0C9474971279}" presName="horzThree" presStyleCnt="0"/>
      <dgm:spPr/>
    </dgm:pt>
    <dgm:pt modelId="{EA3F903E-82C8-4D36-B5E8-C52E6F3F574C}" type="pres">
      <dgm:prSet presAssocID="{03D949C3-AF71-4FC2-A78B-F49F0FCB69B4}" presName="sibSpaceTwo" presStyleCnt="0"/>
      <dgm:spPr/>
    </dgm:pt>
    <dgm:pt modelId="{950F18A2-FDEA-4B47-B619-A1F2AAF1EC16}" type="pres">
      <dgm:prSet presAssocID="{BDB2F260-419C-4309-857D-F7A54FF3FAF2}" presName="vertTwo" presStyleCnt="0"/>
      <dgm:spPr/>
    </dgm:pt>
    <dgm:pt modelId="{472E60A0-FDD0-4D17-ACC6-21FC9D0AE7D0}" type="pres">
      <dgm:prSet presAssocID="{BDB2F260-419C-4309-857D-F7A54FF3FAF2}" presName="txTwo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A50EC76D-9C5A-473B-BACD-7BE694EC7FFD}" type="pres">
      <dgm:prSet presAssocID="{BDB2F260-419C-4309-857D-F7A54FF3FAF2}" presName="horzTwo" presStyleCnt="0"/>
      <dgm:spPr/>
    </dgm:pt>
  </dgm:ptLst>
  <dgm:cxnLst>
    <dgm:cxn modelId="{8D7E1FD9-E3B0-42AF-BB70-836C3BDDAB94}" type="presOf" srcId="{ABF70DED-D675-4806-8BA5-7E0F8F26561A}" destId="{4257AD57-18D3-46B3-98A4-BA3AF3D8935E}" srcOrd="0" destOrd="0" presId="urn:microsoft.com/office/officeart/2005/8/layout/hierarchy4"/>
    <dgm:cxn modelId="{26168F79-3AAB-4365-BF76-FA6400C284CE}" type="presOf" srcId="{8C47396D-EC58-4788-ADA9-4D2F04A8EEB8}" destId="{E477D0E7-F5EA-403D-98D7-0FF5E77259ED}" srcOrd="0" destOrd="0" presId="urn:microsoft.com/office/officeart/2005/8/layout/hierarchy4"/>
    <dgm:cxn modelId="{10DAC8B5-E722-4266-A4FC-AE348DA6CAF8}" srcId="{753C2725-92B3-45B5-9061-59B8011E3ED3}" destId="{8C47396D-EC58-4788-ADA9-4D2F04A8EEB8}" srcOrd="0" destOrd="0" parTransId="{C399FB27-5CA0-4049-A041-1C4F743D209F}" sibTransId="{777D9171-B90F-4D5D-828F-213AFE96312D}"/>
    <dgm:cxn modelId="{2657BE58-100C-453B-9720-9CB006B6EE2D}" type="presOf" srcId="{BDB2F260-419C-4309-857D-F7A54FF3FAF2}" destId="{472E60A0-FDD0-4D17-ACC6-21FC9D0AE7D0}" srcOrd="0" destOrd="0" presId="urn:microsoft.com/office/officeart/2005/8/layout/hierarchy4"/>
    <dgm:cxn modelId="{6E898EF6-AC47-4956-A65F-54CA5C1C609A}" type="presOf" srcId="{1418E277-7830-4E70-8F78-0C9474971279}" destId="{1BEED6FF-2CAA-47F7-A733-7C0E0D0F933C}" srcOrd="0" destOrd="0" presId="urn:microsoft.com/office/officeart/2005/8/layout/hierarchy4"/>
    <dgm:cxn modelId="{E6E771AD-49CF-4D85-97EB-93DE8B08DDD3}" srcId="{8C47396D-EC58-4788-ADA9-4D2F04A8EEB8}" destId="{ABF70DED-D675-4806-8BA5-7E0F8F26561A}" srcOrd="0" destOrd="0" parTransId="{882447E0-8E2C-4701-9F67-0CA20196E856}" sibTransId="{03D949C3-AF71-4FC2-A78B-F49F0FCB69B4}"/>
    <dgm:cxn modelId="{3C203D73-3F0C-4035-A41F-E4F54AD38D23}" srcId="{ABF70DED-D675-4806-8BA5-7E0F8F26561A}" destId="{07A94E00-EDEC-4400-BA4C-99A810202445}" srcOrd="0" destOrd="0" parTransId="{98F8B85C-A664-4B35-AB62-AC789D182F9D}" sibTransId="{1A8F7CA2-9E0B-4ED1-ADB6-699AFA0819F9}"/>
    <dgm:cxn modelId="{4F113A17-F8A7-4EB4-9C76-A3C355CCBDC7}" type="presOf" srcId="{07A94E00-EDEC-4400-BA4C-99A810202445}" destId="{C5FF39EF-687C-41A1-9FB0-605AE72A04B0}" srcOrd="0" destOrd="0" presId="urn:microsoft.com/office/officeart/2005/8/layout/hierarchy4"/>
    <dgm:cxn modelId="{40E2AFF9-92B2-4E26-AF6D-2A27353D1B20}" type="presOf" srcId="{753C2725-92B3-45B5-9061-59B8011E3ED3}" destId="{787C7A0A-D8F5-4A25-8308-E00E620D5513}" srcOrd="0" destOrd="0" presId="urn:microsoft.com/office/officeart/2005/8/layout/hierarchy4"/>
    <dgm:cxn modelId="{CC37D0B9-8D86-496B-A914-99583EB1463E}" srcId="{ABF70DED-D675-4806-8BA5-7E0F8F26561A}" destId="{1418E277-7830-4E70-8F78-0C9474971279}" srcOrd="1" destOrd="0" parTransId="{97C9E80D-0A58-4148-89B3-6AB918BE438D}" sibTransId="{6B0A3BD2-29BF-456A-ADBA-402FEA7C36E9}"/>
    <dgm:cxn modelId="{ACE53F6F-A7CA-4FE4-B3FF-EB3A4BFDFA08}" srcId="{8C47396D-EC58-4788-ADA9-4D2F04A8EEB8}" destId="{BDB2F260-419C-4309-857D-F7A54FF3FAF2}" srcOrd="1" destOrd="0" parTransId="{A3A54D04-702B-4CD3-94A5-4E1D99387F64}" sibTransId="{204D9D65-4E9E-4F7A-A85E-851883C00643}"/>
    <dgm:cxn modelId="{672B2DE8-A2D7-4AD5-A716-D463FAE239E0}" type="presParOf" srcId="{787C7A0A-D8F5-4A25-8308-E00E620D5513}" destId="{98B66A16-2955-4CB1-8537-44C91EB606AF}" srcOrd="0" destOrd="0" presId="urn:microsoft.com/office/officeart/2005/8/layout/hierarchy4"/>
    <dgm:cxn modelId="{64EB8A91-250C-40FC-B62E-BE5CF18E80BC}" type="presParOf" srcId="{98B66A16-2955-4CB1-8537-44C91EB606AF}" destId="{E477D0E7-F5EA-403D-98D7-0FF5E77259ED}" srcOrd="0" destOrd="0" presId="urn:microsoft.com/office/officeart/2005/8/layout/hierarchy4"/>
    <dgm:cxn modelId="{5F3E9D30-EF03-40A2-A6B0-3AE7A9DA9853}" type="presParOf" srcId="{98B66A16-2955-4CB1-8537-44C91EB606AF}" destId="{2EA8A20D-0064-47B2-836B-8327D644A303}" srcOrd="1" destOrd="0" presId="urn:microsoft.com/office/officeart/2005/8/layout/hierarchy4"/>
    <dgm:cxn modelId="{B31D5A5B-8FF9-4EAA-A2D0-29DB80760CB2}" type="presParOf" srcId="{98B66A16-2955-4CB1-8537-44C91EB606AF}" destId="{F0CD1A92-EE8A-4571-9029-3E5E21852E23}" srcOrd="2" destOrd="0" presId="urn:microsoft.com/office/officeart/2005/8/layout/hierarchy4"/>
    <dgm:cxn modelId="{424A2EB8-A0A9-4785-9F31-4E1EF10F6CB3}" type="presParOf" srcId="{F0CD1A92-EE8A-4571-9029-3E5E21852E23}" destId="{4F880FF9-2AB7-4E5A-B0FC-239AB25CE700}" srcOrd="0" destOrd="0" presId="urn:microsoft.com/office/officeart/2005/8/layout/hierarchy4"/>
    <dgm:cxn modelId="{E78CFE1E-193C-47D6-8930-9DD75DA0689B}" type="presParOf" srcId="{4F880FF9-2AB7-4E5A-B0FC-239AB25CE700}" destId="{4257AD57-18D3-46B3-98A4-BA3AF3D8935E}" srcOrd="0" destOrd="0" presId="urn:microsoft.com/office/officeart/2005/8/layout/hierarchy4"/>
    <dgm:cxn modelId="{98176277-3D75-4371-8335-54F2B56F9450}" type="presParOf" srcId="{4F880FF9-2AB7-4E5A-B0FC-239AB25CE700}" destId="{2BB9C197-D5EB-4373-B867-2FEBC9C4F817}" srcOrd="1" destOrd="0" presId="urn:microsoft.com/office/officeart/2005/8/layout/hierarchy4"/>
    <dgm:cxn modelId="{BDE4EDAA-4FF2-44FA-BE94-D77D6609F0BE}" type="presParOf" srcId="{4F880FF9-2AB7-4E5A-B0FC-239AB25CE700}" destId="{93438AAF-79A9-4262-ADD9-1DC8DA60C0EE}" srcOrd="2" destOrd="0" presId="urn:microsoft.com/office/officeart/2005/8/layout/hierarchy4"/>
    <dgm:cxn modelId="{B7EFE50F-6838-44DD-866F-1C7071297EB1}" type="presParOf" srcId="{93438AAF-79A9-4262-ADD9-1DC8DA60C0EE}" destId="{EC46C698-358E-4038-A2CE-AB81598501F1}" srcOrd="0" destOrd="0" presId="urn:microsoft.com/office/officeart/2005/8/layout/hierarchy4"/>
    <dgm:cxn modelId="{7CEA00CD-3318-466C-8DF2-8A8BE22AC52D}" type="presParOf" srcId="{EC46C698-358E-4038-A2CE-AB81598501F1}" destId="{C5FF39EF-687C-41A1-9FB0-605AE72A04B0}" srcOrd="0" destOrd="0" presId="urn:microsoft.com/office/officeart/2005/8/layout/hierarchy4"/>
    <dgm:cxn modelId="{5A603982-CFD1-4C74-B21D-DC727FFA98E6}" type="presParOf" srcId="{EC46C698-358E-4038-A2CE-AB81598501F1}" destId="{0A3EA652-09C4-43B8-8C9E-5BFD1E41A8F8}" srcOrd="1" destOrd="0" presId="urn:microsoft.com/office/officeart/2005/8/layout/hierarchy4"/>
    <dgm:cxn modelId="{B7109480-3A32-4326-B10D-A803BDBE0034}" type="presParOf" srcId="{93438AAF-79A9-4262-ADD9-1DC8DA60C0EE}" destId="{189E5BF5-2412-4A7B-9744-B19796F18F51}" srcOrd="1" destOrd="0" presId="urn:microsoft.com/office/officeart/2005/8/layout/hierarchy4"/>
    <dgm:cxn modelId="{A9A84373-00B3-4D7C-9E3E-6DA379D84F7F}" type="presParOf" srcId="{93438AAF-79A9-4262-ADD9-1DC8DA60C0EE}" destId="{E8794025-5857-4FFC-A1A8-943F1CAF724A}" srcOrd="2" destOrd="0" presId="urn:microsoft.com/office/officeart/2005/8/layout/hierarchy4"/>
    <dgm:cxn modelId="{317170EF-B232-4DBD-AB2D-443081384EDE}" type="presParOf" srcId="{E8794025-5857-4FFC-A1A8-943F1CAF724A}" destId="{1BEED6FF-2CAA-47F7-A733-7C0E0D0F933C}" srcOrd="0" destOrd="0" presId="urn:microsoft.com/office/officeart/2005/8/layout/hierarchy4"/>
    <dgm:cxn modelId="{6E8F6098-087B-4BDE-9FA4-EF02121DC197}" type="presParOf" srcId="{E8794025-5857-4FFC-A1A8-943F1CAF724A}" destId="{36676158-A659-46C1-8C94-0786CB20CB39}" srcOrd="1" destOrd="0" presId="urn:microsoft.com/office/officeart/2005/8/layout/hierarchy4"/>
    <dgm:cxn modelId="{04F507C3-1528-440E-B747-3B53CB79C63A}" type="presParOf" srcId="{F0CD1A92-EE8A-4571-9029-3E5E21852E23}" destId="{EA3F903E-82C8-4D36-B5E8-C52E6F3F574C}" srcOrd="1" destOrd="0" presId="urn:microsoft.com/office/officeart/2005/8/layout/hierarchy4"/>
    <dgm:cxn modelId="{4F2F1475-7E1E-4124-9629-4FE1D12CCCB2}" type="presParOf" srcId="{F0CD1A92-EE8A-4571-9029-3E5E21852E23}" destId="{950F18A2-FDEA-4B47-B619-A1F2AAF1EC16}" srcOrd="2" destOrd="0" presId="urn:microsoft.com/office/officeart/2005/8/layout/hierarchy4"/>
    <dgm:cxn modelId="{E3C57657-B6CA-48E1-848B-3767030DB782}" type="presParOf" srcId="{950F18A2-FDEA-4B47-B619-A1F2AAF1EC16}" destId="{472E60A0-FDD0-4D17-ACC6-21FC9D0AE7D0}" srcOrd="0" destOrd="0" presId="urn:microsoft.com/office/officeart/2005/8/layout/hierarchy4"/>
    <dgm:cxn modelId="{C92891F1-DF8D-4ADC-80DE-F3D6F8E2363C}" type="presParOf" srcId="{950F18A2-FDEA-4B47-B619-A1F2AAF1EC16}" destId="{A50EC76D-9C5A-473B-BACD-7BE694EC7FFD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2FDE882-26F2-42E2-8FF4-5FFE808225E8}">
      <dsp:nvSpPr>
        <dsp:cNvPr id="0" name=""/>
        <dsp:cNvSpPr/>
      </dsp:nvSpPr>
      <dsp:spPr>
        <a:xfrm>
          <a:off x="3888501" y="2036683"/>
          <a:ext cx="2489279" cy="2489279"/>
        </a:xfrm>
        <a:prstGeom prst="gear9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500" kern="1200" dirty="0"/>
            <a:t>Szolgáltatási platformok</a:t>
          </a:r>
        </a:p>
      </dsp:txBody>
      <dsp:txXfrm>
        <a:off x="4388957" y="2619785"/>
        <a:ext cx="1488367" cy="1279541"/>
      </dsp:txXfrm>
    </dsp:sp>
    <dsp:sp modelId="{A6B215CE-BC1E-4DB1-B7C0-30AC4F1B4AF9}">
      <dsp:nvSpPr>
        <dsp:cNvPr id="0" name=""/>
        <dsp:cNvSpPr/>
      </dsp:nvSpPr>
      <dsp:spPr>
        <a:xfrm>
          <a:off x="2440193" y="1448308"/>
          <a:ext cx="1810385" cy="1810385"/>
        </a:xfrm>
        <a:prstGeom prst="gear6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500" kern="1200" dirty="0"/>
            <a:t>Közhatalmi platformok</a:t>
          </a:r>
        </a:p>
      </dsp:txBody>
      <dsp:txXfrm>
        <a:off x="2895963" y="1906833"/>
        <a:ext cx="898845" cy="893335"/>
      </dsp:txXfrm>
    </dsp:sp>
    <dsp:sp modelId="{B041B7DE-A953-43F9-9E93-96351D2BB043}">
      <dsp:nvSpPr>
        <dsp:cNvPr id="0" name=""/>
        <dsp:cNvSpPr/>
      </dsp:nvSpPr>
      <dsp:spPr>
        <a:xfrm rot="20700000">
          <a:off x="3454194" y="199327"/>
          <a:ext cx="1773807" cy="1773807"/>
        </a:xfrm>
        <a:prstGeom prst="gear6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500" kern="1200" dirty="0" err="1"/>
            <a:t>Infor</a:t>
          </a:r>
          <a:r>
            <a:rPr lang="hu-HU" sz="1500" kern="1200" dirty="0"/>
            <a:t>-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500" kern="1200" dirty="0" err="1"/>
            <a:t>mációs</a:t>
          </a:r>
          <a:endParaRPr lang="hu-HU" sz="1500" kern="1200" dirty="0"/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500" kern="1200" dirty="0"/>
            <a:t>oldalak</a:t>
          </a:r>
        </a:p>
      </dsp:txBody>
      <dsp:txXfrm rot="-20700000">
        <a:off x="3843242" y="588375"/>
        <a:ext cx="995711" cy="995711"/>
      </dsp:txXfrm>
    </dsp:sp>
    <dsp:sp modelId="{EF951A57-401D-44AE-89AC-39DB688DCA0E}">
      <dsp:nvSpPr>
        <dsp:cNvPr id="0" name=""/>
        <dsp:cNvSpPr/>
      </dsp:nvSpPr>
      <dsp:spPr>
        <a:xfrm>
          <a:off x="3700746" y="1658974"/>
          <a:ext cx="3186277" cy="3186277"/>
        </a:xfrm>
        <a:prstGeom prst="circularArrow">
          <a:avLst>
            <a:gd name="adj1" fmla="val 4687"/>
            <a:gd name="adj2" fmla="val 299029"/>
            <a:gd name="adj3" fmla="val 2523572"/>
            <a:gd name="adj4" fmla="val 15845412"/>
            <a:gd name="adj5" fmla="val 546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1B2C2D5-E5A9-407E-8C15-4BCD04040B97}">
      <dsp:nvSpPr>
        <dsp:cNvPr id="0" name=""/>
        <dsp:cNvSpPr/>
      </dsp:nvSpPr>
      <dsp:spPr>
        <a:xfrm>
          <a:off x="2119577" y="1046315"/>
          <a:ext cx="2315030" cy="2315030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31DD77A-7B43-4C16-AE22-E316D98F3C01}">
      <dsp:nvSpPr>
        <dsp:cNvPr id="0" name=""/>
        <dsp:cNvSpPr/>
      </dsp:nvSpPr>
      <dsp:spPr>
        <a:xfrm>
          <a:off x="3043894" y="-190626"/>
          <a:ext cx="2496068" cy="2496068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17E3C03-4597-4871-952A-EEB664AEC916}">
      <dsp:nvSpPr>
        <dsp:cNvPr id="0" name=""/>
        <dsp:cNvSpPr/>
      </dsp:nvSpPr>
      <dsp:spPr>
        <a:xfrm>
          <a:off x="3328097" y="0"/>
          <a:ext cx="2178467" cy="2178798"/>
        </a:xfrm>
        <a:prstGeom prst="circularArrow">
          <a:avLst>
            <a:gd name="adj1" fmla="val 10980"/>
            <a:gd name="adj2" fmla="val 1142322"/>
            <a:gd name="adj3" fmla="val 4500000"/>
            <a:gd name="adj4" fmla="val 10800000"/>
            <a:gd name="adj5" fmla="val 125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1DA97DD-55BE-48C5-A57E-0C7D2F69AA56}">
      <dsp:nvSpPr>
        <dsp:cNvPr id="0" name=""/>
        <dsp:cNvSpPr/>
      </dsp:nvSpPr>
      <dsp:spPr>
        <a:xfrm>
          <a:off x="3809610" y="786612"/>
          <a:ext cx="1210532" cy="60512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300" kern="1200" dirty="0"/>
            <a:t>Információ,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300" kern="1200" dirty="0"/>
            <a:t>hozzáférés </a:t>
          </a:r>
        </a:p>
      </dsp:txBody>
      <dsp:txXfrm>
        <a:off x="3809610" y="786612"/>
        <a:ext cx="1210532" cy="605121"/>
      </dsp:txXfrm>
    </dsp:sp>
    <dsp:sp modelId="{FEC870C2-94E7-40F2-AAEB-7875348CB724}">
      <dsp:nvSpPr>
        <dsp:cNvPr id="0" name=""/>
        <dsp:cNvSpPr/>
      </dsp:nvSpPr>
      <dsp:spPr>
        <a:xfrm>
          <a:off x="2723035" y="1251881"/>
          <a:ext cx="2178467" cy="2178798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E611EC6-EE0B-4353-A0E2-9F612FA1018F}">
      <dsp:nvSpPr>
        <dsp:cNvPr id="0" name=""/>
        <dsp:cNvSpPr/>
      </dsp:nvSpPr>
      <dsp:spPr>
        <a:xfrm>
          <a:off x="3207003" y="2045735"/>
          <a:ext cx="1210532" cy="60512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300" kern="1200" dirty="0"/>
            <a:t>Döntések és érvényesítésük </a:t>
          </a:r>
        </a:p>
      </dsp:txBody>
      <dsp:txXfrm>
        <a:off x="3207003" y="2045735"/>
        <a:ext cx="1210532" cy="605121"/>
      </dsp:txXfrm>
    </dsp:sp>
    <dsp:sp modelId="{DCF4A16C-5CC2-4BFC-8EE3-4CE253891A46}">
      <dsp:nvSpPr>
        <dsp:cNvPr id="0" name=""/>
        <dsp:cNvSpPr/>
      </dsp:nvSpPr>
      <dsp:spPr>
        <a:xfrm>
          <a:off x="3483146" y="2653572"/>
          <a:ext cx="1871640" cy="1872390"/>
        </a:xfrm>
        <a:prstGeom prst="blockArc">
          <a:avLst>
            <a:gd name="adj1" fmla="val 13500000"/>
            <a:gd name="adj2" fmla="val 10800000"/>
            <a:gd name="adj3" fmla="val 127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D097A37-1A2E-492D-8EEA-7210F513EB70}">
      <dsp:nvSpPr>
        <dsp:cNvPr id="0" name=""/>
        <dsp:cNvSpPr/>
      </dsp:nvSpPr>
      <dsp:spPr>
        <a:xfrm>
          <a:off x="3812473" y="3306668"/>
          <a:ext cx="1210532" cy="60512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300" kern="1200" dirty="0"/>
            <a:t>Közszolgáltatások</a:t>
          </a:r>
        </a:p>
      </dsp:txBody>
      <dsp:txXfrm>
        <a:off x="3812473" y="3306668"/>
        <a:ext cx="1210532" cy="60512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477D0E7-F5EA-403D-98D7-0FF5E77259ED}">
      <dsp:nvSpPr>
        <dsp:cNvPr id="0" name=""/>
        <dsp:cNvSpPr/>
      </dsp:nvSpPr>
      <dsp:spPr>
        <a:xfrm>
          <a:off x="944" y="958"/>
          <a:ext cx="8227711" cy="141215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4000" kern="1200" dirty="0"/>
            <a:t>Önkormányzati digitális szolgáltatások</a:t>
          </a:r>
        </a:p>
      </dsp:txBody>
      <dsp:txXfrm>
        <a:off x="42305" y="42319"/>
        <a:ext cx="8144989" cy="1329431"/>
      </dsp:txXfrm>
    </dsp:sp>
    <dsp:sp modelId="{4257AD57-18D3-46B3-98A4-BA3AF3D8935E}">
      <dsp:nvSpPr>
        <dsp:cNvPr id="0" name=""/>
        <dsp:cNvSpPr/>
      </dsp:nvSpPr>
      <dsp:spPr>
        <a:xfrm>
          <a:off x="944" y="1556904"/>
          <a:ext cx="5374595" cy="141215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300" kern="1200" dirty="0"/>
            <a:t>„Platformok”</a:t>
          </a:r>
        </a:p>
      </dsp:txBody>
      <dsp:txXfrm>
        <a:off x="42305" y="1598265"/>
        <a:ext cx="5291873" cy="1329431"/>
      </dsp:txXfrm>
    </dsp:sp>
    <dsp:sp modelId="{C5FF39EF-687C-41A1-9FB0-605AE72A04B0}">
      <dsp:nvSpPr>
        <dsp:cNvPr id="0" name=""/>
        <dsp:cNvSpPr/>
      </dsp:nvSpPr>
      <dsp:spPr>
        <a:xfrm>
          <a:off x="944" y="3112851"/>
          <a:ext cx="2632025" cy="141215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300" kern="1200" dirty="0"/>
            <a:t>„Közhatalmi”</a:t>
          </a:r>
        </a:p>
      </dsp:txBody>
      <dsp:txXfrm>
        <a:off x="42305" y="3154212"/>
        <a:ext cx="2549303" cy="1329431"/>
      </dsp:txXfrm>
    </dsp:sp>
    <dsp:sp modelId="{1BEED6FF-2CAA-47F7-A733-7C0E0D0F933C}">
      <dsp:nvSpPr>
        <dsp:cNvPr id="0" name=""/>
        <dsp:cNvSpPr/>
      </dsp:nvSpPr>
      <dsp:spPr>
        <a:xfrm>
          <a:off x="2743514" y="3112851"/>
          <a:ext cx="2632025" cy="141215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300" kern="1200" dirty="0"/>
            <a:t>„Közszolgáltatási”</a:t>
          </a:r>
        </a:p>
      </dsp:txBody>
      <dsp:txXfrm>
        <a:off x="2784875" y="3154212"/>
        <a:ext cx="2549303" cy="1329431"/>
      </dsp:txXfrm>
    </dsp:sp>
    <dsp:sp modelId="{472E60A0-FDD0-4D17-ACC6-21FC9D0AE7D0}">
      <dsp:nvSpPr>
        <dsp:cNvPr id="0" name=""/>
        <dsp:cNvSpPr/>
      </dsp:nvSpPr>
      <dsp:spPr>
        <a:xfrm>
          <a:off x="5596630" y="1556904"/>
          <a:ext cx="2632025" cy="141215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300" kern="1200" dirty="0"/>
            <a:t>Információs szolgáltatások, </a:t>
          </a:r>
          <a:r>
            <a:rPr lang="hu-HU" sz="2300" kern="1200" dirty="0" err="1"/>
            <a:t>deliberatív</a:t>
          </a:r>
          <a:r>
            <a:rPr lang="hu-HU" sz="2300" kern="1200" dirty="0"/>
            <a:t> eszközök </a:t>
          </a:r>
        </a:p>
      </dsp:txBody>
      <dsp:txXfrm>
        <a:off x="5637991" y="1598265"/>
        <a:ext cx="2549303" cy="132943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212A0A-3FC0-3346-A69A-8137ADF09294}" type="datetimeFigureOut">
              <a:rPr lang="en-US" smtClean="0"/>
              <a:t>4/24/2023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DD0728-DC7B-E648-80D3-C460AB79C8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7959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441A2C-C1ED-46A2-9930-9398367D0FA2}" type="datetimeFigureOut">
              <a:rPr lang="hu-HU" smtClean="0"/>
              <a:t>2023. 04. 24.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BA71C0-C0C6-4AAB-AE11-3D9925D87B5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211899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FCFE81-757C-4416-B83F-2410BF02A7F0}" type="slidenum">
              <a:rPr lang="hu-HU" smtClean="0"/>
              <a:t>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216545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>
                <a:solidFill>
                  <a:srgbClr val="4D4D4D"/>
                </a:solidFill>
                <a:latin typeface="Arial"/>
                <a:cs typeface="Arial"/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4D4D4D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/>
              <a:t>Alcím mintájának szerkesztése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762000" y="3290061"/>
            <a:ext cx="8382000" cy="76200"/>
          </a:xfrm>
          <a:prstGeom prst="rect">
            <a:avLst/>
          </a:prstGeom>
          <a:solidFill>
            <a:srgbClr val="EDA021"/>
          </a:solidFill>
          <a:ln>
            <a:solidFill>
              <a:schemeClr val="bg1"/>
            </a:solidFill>
          </a:ln>
          <a:effectLst>
            <a:outerShdw dist="23000" dir="5400000" sx="0" sy="0" rotWithShape="0">
              <a:srgbClr val="000000"/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3155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762000" y="1219200"/>
            <a:ext cx="8382000" cy="76200"/>
          </a:xfrm>
          <a:prstGeom prst="rect">
            <a:avLst/>
          </a:prstGeom>
          <a:solidFill>
            <a:srgbClr val="EDA021"/>
          </a:solidFill>
          <a:ln>
            <a:solidFill>
              <a:schemeClr val="bg1"/>
            </a:solidFill>
          </a:ln>
          <a:effectLst>
            <a:outerShdw dist="23000" dir="5400000" sx="0" sy="0" rotWithShape="0">
              <a:srgbClr val="000000"/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3393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 rot="16200000">
            <a:off x="3895539" y="2982632"/>
            <a:ext cx="6041464" cy="76201"/>
          </a:xfrm>
          <a:prstGeom prst="rect">
            <a:avLst/>
          </a:prstGeom>
          <a:solidFill>
            <a:srgbClr val="EDA021"/>
          </a:solidFill>
          <a:ln>
            <a:solidFill>
              <a:schemeClr val="bg1"/>
            </a:solidFill>
          </a:ln>
          <a:effectLst>
            <a:outerShdw dist="23000" dir="5400000" sx="0" sy="0" rotWithShape="0">
              <a:srgbClr val="000000"/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8597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>
                <a:solidFill>
                  <a:srgbClr val="4D4D4D"/>
                </a:solidFill>
                <a:latin typeface="Arial"/>
                <a:cs typeface="Arial"/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4D4D4D"/>
                </a:solidFill>
                <a:latin typeface="Arial"/>
                <a:cs typeface="Arial"/>
              </a:defRPr>
            </a:lvl1pPr>
            <a:lvl2pPr>
              <a:defRPr>
                <a:solidFill>
                  <a:srgbClr val="4D4D4D"/>
                </a:solidFill>
                <a:latin typeface="Arial"/>
                <a:cs typeface="Arial"/>
              </a:defRPr>
            </a:lvl2pPr>
            <a:lvl3pPr>
              <a:defRPr>
                <a:solidFill>
                  <a:srgbClr val="4D4D4D"/>
                </a:solidFill>
                <a:latin typeface="Arial"/>
                <a:cs typeface="Arial"/>
              </a:defRPr>
            </a:lvl3pPr>
            <a:lvl4pPr>
              <a:defRPr>
                <a:solidFill>
                  <a:srgbClr val="4D4D4D"/>
                </a:solidFill>
                <a:latin typeface="Arial"/>
                <a:cs typeface="Arial"/>
              </a:defRPr>
            </a:lvl4pPr>
            <a:lvl5pPr>
              <a:defRPr>
                <a:solidFill>
                  <a:srgbClr val="4D4D4D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457200" y="1219200"/>
            <a:ext cx="8686800" cy="76200"/>
          </a:xfrm>
          <a:prstGeom prst="rect">
            <a:avLst/>
          </a:prstGeom>
          <a:solidFill>
            <a:srgbClr val="EDA021"/>
          </a:solidFill>
          <a:ln>
            <a:solidFill>
              <a:schemeClr val="bg1"/>
            </a:solidFill>
          </a:ln>
          <a:effectLst>
            <a:outerShdw dist="23000" dir="5400000" sx="0" sy="0" rotWithShape="0">
              <a:srgbClr val="000000"/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3524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rgbClr val="4D4D4D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4D4D4D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762000" y="4430805"/>
            <a:ext cx="8382000" cy="76200"/>
          </a:xfrm>
          <a:prstGeom prst="rect">
            <a:avLst/>
          </a:prstGeom>
          <a:solidFill>
            <a:srgbClr val="EDA021"/>
          </a:solidFill>
          <a:ln>
            <a:solidFill>
              <a:schemeClr val="bg1"/>
            </a:solidFill>
          </a:ln>
          <a:effectLst>
            <a:outerShdw dist="23000" dir="5400000" sx="0" sy="0" rotWithShape="0">
              <a:srgbClr val="000000"/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5684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4D4D4D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solidFill>
                  <a:srgbClr val="4D4D4D"/>
                </a:solidFill>
              </a:defRPr>
            </a:lvl1pPr>
            <a:lvl2pPr>
              <a:defRPr sz="2400">
                <a:solidFill>
                  <a:srgbClr val="4D4D4D"/>
                </a:solidFill>
              </a:defRPr>
            </a:lvl2pPr>
            <a:lvl3pPr>
              <a:defRPr sz="2000">
                <a:solidFill>
                  <a:srgbClr val="4D4D4D"/>
                </a:solidFill>
              </a:defRPr>
            </a:lvl3pPr>
            <a:lvl4pPr>
              <a:defRPr sz="1800">
                <a:solidFill>
                  <a:srgbClr val="4D4D4D"/>
                </a:solidFill>
              </a:defRPr>
            </a:lvl4pPr>
            <a:lvl5pPr>
              <a:defRPr sz="1800">
                <a:solidFill>
                  <a:srgbClr val="4D4D4D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762000" y="1219200"/>
            <a:ext cx="8382000" cy="76200"/>
          </a:xfrm>
          <a:prstGeom prst="rect">
            <a:avLst/>
          </a:prstGeom>
          <a:solidFill>
            <a:srgbClr val="EDA021"/>
          </a:solidFill>
          <a:ln>
            <a:solidFill>
              <a:schemeClr val="bg1"/>
            </a:solidFill>
          </a:ln>
          <a:effectLst>
            <a:outerShdw dist="23000" dir="5400000" sx="0" sy="0" rotWithShape="0">
              <a:srgbClr val="000000"/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416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762000" y="1219200"/>
            <a:ext cx="8382000" cy="76200"/>
          </a:xfrm>
          <a:prstGeom prst="rect">
            <a:avLst/>
          </a:prstGeom>
          <a:solidFill>
            <a:srgbClr val="EDA021"/>
          </a:solidFill>
          <a:ln>
            <a:solidFill>
              <a:schemeClr val="bg1"/>
            </a:solidFill>
          </a:ln>
          <a:effectLst>
            <a:outerShdw dist="23000" dir="5400000" sx="0" sy="0" rotWithShape="0">
              <a:srgbClr val="000000"/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6176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9098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930333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</p:spTree>
    <p:extLst>
      <p:ext uri="{BB962C8B-B14F-4D97-AF65-F5344CB8AC3E}">
        <p14:creationId xmlns:p14="http://schemas.microsoft.com/office/powerpoint/2010/main" val="11140341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/>
              <a:t>Kép beszúrásához kattintson az ikonra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</p:spTree>
    <p:extLst>
      <p:ext uri="{BB962C8B-B14F-4D97-AF65-F5344CB8AC3E}">
        <p14:creationId xmlns:p14="http://schemas.microsoft.com/office/powerpoint/2010/main" val="8032001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2824" y="411480"/>
            <a:ext cx="2551176" cy="507492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108" y="6063144"/>
            <a:ext cx="1788894" cy="4844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72299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4400" kern="1200">
          <a:solidFill>
            <a:srgbClr val="4D4D4D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rgbClr val="4D4D4D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rgbClr val="4D4D4D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rgbClr val="4D4D4D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rgbClr val="4D4D4D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rgbClr val="4D4D4D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hoffman.istvan@ajk.elte.hu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A930BF33-7DBB-C63C-3659-FB7B357AF9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108448"/>
            <a:ext cx="7772400" cy="1810360"/>
          </a:xfrm>
        </p:spPr>
        <p:txBody>
          <a:bodyPr>
            <a:noAutofit/>
          </a:bodyPr>
          <a:lstStyle/>
          <a:p>
            <a:r>
              <a:rPr lang="hu-HU" sz="4000" b="1" cap="smal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Az Unió túl messze van (?)</a:t>
            </a:r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867F2946-CCCA-7734-8598-B4292D2650A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558779"/>
            <a:ext cx="6858000" cy="2879728"/>
          </a:xfrm>
        </p:spPr>
        <p:txBody>
          <a:bodyPr>
            <a:normAutofit fontScale="62500" lnSpcReduction="20000"/>
          </a:bodyPr>
          <a:lstStyle/>
          <a:p>
            <a:r>
              <a:rPr lang="hu-HU" sz="3800" b="1" cap="smal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avagy gyakorol-e hatást, és ha igen, milyent a DMA és a DSA megalkotása a magyar helyi önkormányzatok közszolgáltatási feladatellátására?</a:t>
            </a:r>
          </a:p>
          <a:p>
            <a:endParaRPr lang="hu-HU" b="1" dirty="0"/>
          </a:p>
          <a:p>
            <a:r>
              <a:rPr lang="hu-HU" b="1" dirty="0"/>
              <a:t>Hoffman István</a:t>
            </a:r>
          </a:p>
          <a:p>
            <a:r>
              <a:rPr lang="hu-HU" dirty="0"/>
              <a:t>egyetemi tanár, ELTE ÁJK Közigazgatási Jogi Tanszék</a:t>
            </a:r>
          </a:p>
          <a:p>
            <a:r>
              <a:rPr lang="hu-HU" dirty="0"/>
              <a:t>Tudományos főmunkatárs, TK JTI</a:t>
            </a:r>
          </a:p>
          <a:p>
            <a:r>
              <a:rPr lang="hu-HU" dirty="0">
                <a:hlinkClick r:id="rId2"/>
              </a:rPr>
              <a:t>hoffman.istvan@ajk.elte.hu</a:t>
            </a:r>
            <a:r>
              <a:rPr lang="hu-HU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538698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6094904-7354-53ED-4F5A-D7D7FB2176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60337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hu-HU" dirty="0"/>
              <a:t>A DSA és a DMA közvetlen hatásai: önkormányzati platformok  </a:t>
            </a:r>
          </a:p>
        </p:txBody>
      </p:sp>
      <p:graphicFrame>
        <p:nvGraphicFramePr>
          <p:cNvPr id="5" name="Tartalom helye 4">
            <a:extLst>
              <a:ext uri="{FF2B5EF4-FFF2-40B4-BE49-F238E27FC236}">
                <a16:creationId xmlns:a16="http://schemas.microsoft.com/office/drawing/2014/main" id="{75686745-4C8B-FFC6-5F6B-7C579504EAE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91786710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447558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3377CF34-D1AC-590F-9B1C-C7FD8FF95B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/>
              <a:t>A közvetlen hatáshoz: a hatály kérdései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790F8341-39DD-F130-16E7-3D3AD70985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hu-HU" dirty="0"/>
              <a:t>Közszolgáltatási platformok: </a:t>
            </a:r>
          </a:p>
          <a:p>
            <a:pPr lvl="1"/>
            <a:r>
              <a:rPr lang="hu-HU" dirty="0"/>
              <a:t>Kérdés: </a:t>
            </a:r>
            <a:r>
              <a:rPr lang="hu-HU" dirty="0">
                <a:solidFill>
                  <a:schemeClr val="tx1"/>
                </a:solidFill>
              </a:rPr>
              <a:t>közvetítő szolgáltatás és annak jellege  </a:t>
            </a:r>
            <a:endParaRPr lang="hu-HU" dirty="0"/>
          </a:p>
          <a:p>
            <a:pPr lvl="1"/>
            <a:r>
              <a:rPr lang="hu-HU" dirty="0"/>
              <a:t>Kivételek: </a:t>
            </a:r>
            <a:r>
              <a:rPr lang="hu-HU" dirty="0">
                <a:solidFill>
                  <a:schemeClr val="tx1"/>
                </a:solidFill>
              </a:rPr>
              <a:t>pl. parkolóórák kérdése [ld. (EU) 2015/1535 irányelv 1. melléklet 2. b) alpont]</a:t>
            </a:r>
            <a:endParaRPr lang="hu-HU" dirty="0"/>
          </a:p>
          <a:p>
            <a:r>
              <a:rPr lang="hu-HU" dirty="0"/>
              <a:t>Közhatalmi platformok:             </a:t>
            </a:r>
            <a:r>
              <a:rPr lang="hu-HU" sz="4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r>
              <a:rPr lang="hu-HU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hu-HU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r>
              <a:rPr lang="hu-HU" dirty="0">
                <a:solidFill>
                  <a:schemeClr val="tx1"/>
                </a:solidFill>
              </a:rPr>
              <a:t>DMA preambulum [65] bekezdés: utal az (EU) 2016/2102 irányelvre</a:t>
            </a:r>
          </a:p>
          <a:p>
            <a:pPr lvl="1"/>
            <a:r>
              <a:rPr lang="hu-HU" dirty="0">
                <a:solidFill>
                  <a:schemeClr val="tx1"/>
                </a:solidFill>
              </a:rPr>
              <a:t>Szolgáltatás értelmezése (?) </a:t>
            </a:r>
          </a:p>
          <a:p>
            <a:r>
              <a:rPr lang="hu-HU" dirty="0"/>
              <a:t>Önkormányzati információs lapok és felelősségek: ha platform… </a:t>
            </a:r>
          </a:p>
          <a:p>
            <a:r>
              <a:rPr lang="hu-HU" dirty="0"/>
              <a:t>Hatály általános kérdései: </a:t>
            </a:r>
            <a:r>
              <a:rPr lang="hu-HU" dirty="0">
                <a:solidFill>
                  <a:schemeClr val="tx1"/>
                </a:solidFill>
              </a:rPr>
              <a:t>DMA 3. cikk (1)-(2) (magyar) önkormányzati platformok nem érik el a kapuőri méreteket </a:t>
            </a:r>
          </a:p>
        </p:txBody>
      </p:sp>
      <p:pic>
        <p:nvPicPr>
          <p:cNvPr id="5" name="Ábra 4" descr="Pipa egyszínű kitöltéssel">
            <a:extLst>
              <a:ext uri="{FF2B5EF4-FFF2-40B4-BE49-F238E27FC236}">
                <a16:creationId xmlns:a16="http://schemas.microsoft.com/office/drawing/2014/main" id="{50F03D31-A741-CB92-01E5-EF53CE50B7F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6569386" y="1417638"/>
            <a:ext cx="712820" cy="7128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34620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051897BF-6677-305C-21AF-065BC21319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Akadálymentesség kérdései 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4D4755F9-00BE-5AA8-E338-0865AB9D59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dirty="0"/>
              <a:t>A helyzet itt egyértelmű: külön szabályozás: </a:t>
            </a:r>
          </a:p>
          <a:p>
            <a:r>
              <a:rPr lang="hu-HU" dirty="0"/>
              <a:t>(EU) 2016/2102 irányelv, </a:t>
            </a:r>
          </a:p>
          <a:p>
            <a:pPr lvl="1"/>
            <a:r>
              <a:rPr lang="hu-HU" dirty="0"/>
              <a:t>mint </a:t>
            </a:r>
            <a:r>
              <a:rPr lang="hu-HU" dirty="0" err="1"/>
              <a:t>lex</a:t>
            </a:r>
            <a:r>
              <a:rPr lang="hu-HU" dirty="0"/>
              <a:t> specialis (ld. DMA preambulum – már hivatkozott – [65] bekezdése </a:t>
            </a:r>
          </a:p>
        </p:txBody>
      </p:sp>
    </p:spTree>
    <p:extLst>
      <p:ext uri="{BB962C8B-B14F-4D97-AF65-F5344CB8AC3E}">
        <p14:creationId xmlns:p14="http://schemas.microsoft.com/office/powerpoint/2010/main" val="28671880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9C54679E-1ED3-6409-F857-F4C27E6203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Önkormányzati platformok 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8A016F88-A422-4743-0220-2AC1350E4F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3950" y="1600200"/>
            <a:ext cx="8738647" cy="4461235"/>
          </a:xfrm>
        </p:spPr>
        <p:txBody>
          <a:bodyPr>
            <a:normAutofit fontScale="70000" lnSpcReduction="20000"/>
          </a:bodyPr>
          <a:lstStyle/>
          <a:p>
            <a:r>
              <a:rPr lang="hu-HU" dirty="0"/>
              <a:t>Magyar önkormányzati rendszer: elaprózott és nem kiegyensúlyozott</a:t>
            </a:r>
          </a:p>
          <a:p>
            <a:r>
              <a:rPr lang="hu-HU" dirty="0"/>
              <a:t>Önkormányzati platformok: nagyobb önkormányzatoknál</a:t>
            </a:r>
          </a:p>
          <a:p>
            <a:pPr lvl="1"/>
            <a:r>
              <a:rPr lang="hu-HU" dirty="0"/>
              <a:t>Fővárosi önkormányzat és egyes gazdasági társaságai (pl. BKK)</a:t>
            </a:r>
          </a:p>
          <a:p>
            <a:pPr lvl="1"/>
            <a:r>
              <a:rPr lang="hu-HU" dirty="0"/>
              <a:t>Nagyobb megyei jogú városi önkormányzatok és fővárosi kerületi önkormányzatok </a:t>
            </a:r>
          </a:p>
          <a:p>
            <a:r>
              <a:rPr lang="hu-HU" dirty="0"/>
              <a:t>Platformok:</a:t>
            </a:r>
          </a:p>
          <a:p>
            <a:pPr lvl="1"/>
            <a:r>
              <a:rPr lang="hu-HU" dirty="0"/>
              <a:t>Közhatalmi is megjelenik (elsősorban: adó- és pénzügyi igazgatás)</a:t>
            </a:r>
          </a:p>
          <a:p>
            <a:pPr lvl="1"/>
            <a:r>
              <a:rPr lang="hu-HU" dirty="0"/>
              <a:t>Főleg: közszolgáltatási: </a:t>
            </a:r>
          </a:p>
          <a:p>
            <a:pPr lvl="2"/>
            <a:r>
              <a:rPr lang="hu-HU" dirty="0"/>
              <a:t>Gazdasági szolgáltatások </a:t>
            </a:r>
            <a:r>
              <a:rPr lang="hu-HU" dirty="0">
                <a:sym typeface="Wingdings" panose="05000000000000000000" pitchFamily="2" charset="2"/>
              </a:rPr>
              <a:t> tömegközlekedés </a:t>
            </a:r>
          </a:p>
          <a:p>
            <a:pPr lvl="2"/>
            <a:r>
              <a:rPr lang="hu-HU" dirty="0"/>
              <a:t>Humán közszolgáltatások: jellemzően étkeztetés és m ás térítési díjak</a:t>
            </a:r>
          </a:p>
          <a:p>
            <a:pPr lvl="1"/>
            <a:r>
              <a:rPr lang="hu-HU" dirty="0"/>
              <a:t>Közvetítő szolgáltatás értelmezése (ld. korábban)</a:t>
            </a:r>
          </a:p>
        </p:txBody>
      </p:sp>
    </p:spTree>
    <p:extLst>
      <p:ext uri="{BB962C8B-B14F-4D97-AF65-F5344CB8AC3E}">
        <p14:creationId xmlns:p14="http://schemas.microsoft.com/office/powerpoint/2010/main" val="39742312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798FA578-9F7C-059D-BF38-B1A81154A7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Közvetett hatások 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826024BB-B5DB-D724-4DF9-447C4FC013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Állami rendszerek – ahol felmerül(</a:t>
            </a:r>
            <a:r>
              <a:rPr lang="hu-HU" dirty="0" err="1"/>
              <a:t>het</a:t>
            </a:r>
            <a:r>
              <a:rPr lang="hu-HU" dirty="0"/>
              <a:t>) a DMA/DSA </a:t>
            </a:r>
            <a:r>
              <a:rPr lang="hu-HU" dirty="0">
                <a:sym typeface="Wingdings" panose="05000000000000000000" pitchFamily="2" charset="2"/>
              </a:rPr>
              <a:t> pl. parkolási közszolgáltatás (nemzeti mobilfizetési rendszer)</a:t>
            </a:r>
          </a:p>
          <a:p>
            <a:r>
              <a:rPr lang="hu-HU" dirty="0">
                <a:sym typeface="Wingdings" panose="05000000000000000000" pitchFamily="2" charset="2"/>
              </a:rPr>
              <a:t>Szerződéses partnerek: banki platformok (pl. </a:t>
            </a:r>
            <a:r>
              <a:rPr lang="hu-HU" dirty="0" err="1">
                <a:sym typeface="Wingdings" panose="05000000000000000000" pitchFamily="2" charset="2"/>
              </a:rPr>
              <a:t>Simple</a:t>
            </a:r>
            <a:r>
              <a:rPr lang="hu-HU" dirty="0">
                <a:sym typeface="Wingdings" panose="05000000000000000000" pitchFamily="2" charset="2"/>
              </a:rPr>
              <a:t>, vagy más banki platform, pl. KH+)</a:t>
            </a:r>
          </a:p>
          <a:p>
            <a:r>
              <a:rPr lang="hu-HU" dirty="0">
                <a:sym typeface="Wingdings" panose="05000000000000000000" pitchFamily="2" charset="2"/>
              </a:rPr>
              <a:t>Ezeknél felmerül a DSA/DMA, s mint partner kihat az önkormányzati működésre 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3314192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3805509B-2909-605D-3505-FFC91F2276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Záró gondolatok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3BD473A2-A242-A78F-72B2-841B89140ED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/>
              <a:t>Az Unió túl messze van…</a:t>
            </a:r>
          </a:p>
        </p:txBody>
      </p:sp>
    </p:spTree>
    <p:extLst>
      <p:ext uri="{BB962C8B-B14F-4D97-AF65-F5344CB8AC3E}">
        <p14:creationId xmlns:p14="http://schemas.microsoft.com/office/powerpoint/2010/main" val="23044292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AB345870-04FC-B59F-54E4-8454DF8283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Záró gondolatok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6BC3A61A-AD40-A45B-B934-17DF0828BC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Az önkormányzati rendszerek, de különösen a magyar rendszer jellemzői miatt korlátozott hatás </a:t>
            </a:r>
          </a:p>
          <a:p>
            <a:r>
              <a:rPr lang="hu-HU" dirty="0"/>
              <a:t>Ahol megjelenhet: nagyobb városok (de ott is kisebb egységek)</a:t>
            </a:r>
          </a:p>
          <a:p>
            <a:r>
              <a:rPr lang="hu-HU" dirty="0"/>
              <a:t>Közvetett hatás erősebb lehet</a:t>
            </a:r>
          </a:p>
          <a:p>
            <a:r>
              <a:rPr lang="hu-HU" dirty="0"/>
              <a:t>Centralizációs hatások („platformcentralizáció”)</a:t>
            </a:r>
          </a:p>
        </p:txBody>
      </p:sp>
    </p:spTree>
    <p:extLst>
      <p:ext uri="{BB962C8B-B14F-4D97-AF65-F5344CB8AC3E}">
        <p14:creationId xmlns:p14="http://schemas.microsoft.com/office/powerpoint/2010/main" val="113628706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094D1B60-1C88-7840-BF28-2B8CDC8EB8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0418" y="28575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hu-HU" dirty="0"/>
              <a:t>Köszönöm megtisztelő figyelmüket!</a:t>
            </a:r>
          </a:p>
        </p:txBody>
      </p:sp>
    </p:spTree>
    <p:extLst>
      <p:ext uri="{BB962C8B-B14F-4D97-AF65-F5344CB8AC3E}">
        <p14:creationId xmlns:p14="http://schemas.microsoft.com/office/powerpoint/2010/main" val="9761707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5D76AE20-FC95-D77C-2960-A81D7CE5F7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2041" y="2857500"/>
            <a:ext cx="8229600" cy="1143000"/>
          </a:xfrm>
        </p:spPr>
        <p:txBody>
          <a:bodyPr>
            <a:noAutofit/>
          </a:bodyPr>
          <a:lstStyle/>
          <a:p>
            <a:pPr algn="just"/>
            <a:r>
              <a:rPr lang="hu-HU" sz="300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Az előadásban szereplő kutatás a Mesterséges Intelligencia Nemzeti Laboratórium, valamint a 138965. számú NKFIH pályázat keretében valósult meg, az Európai Unió RRF-2.3.1-21-2022-00004 projekt, valamint az Innovációs és Technológiai Minisztérium, a Nemzeti Kutatási, Fejlesztési és Innovációs Hivatal támogatásával.</a:t>
            </a:r>
            <a:endParaRPr lang="hu-HU" sz="3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60844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Bevezetés 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/>
              <a:t>Önkormányzatok, digitális szolgáltatások és digitális piacok </a:t>
            </a:r>
          </a:p>
        </p:txBody>
      </p:sp>
    </p:spTree>
    <p:extLst>
      <p:ext uri="{BB962C8B-B14F-4D97-AF65-F5344CB8AC3E}">
        <p14:creationId xmlns:p14="http://schemas.microsoft.com/office/powerpoint/2010/main" val="937551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8DD7A392-21F6-81B5-FFC9-B3D0A49321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Önkormányzatok a digitális térben </a:t>
            </a:r>
          </a:p>
        </p:txBody>
      </p:sp>
      <p:graphicFrame>
        <p:nvGraphicFramePr>
          <p:cNvPr id="4" name="Tartalom helye 3">
            <a:extLst>
              <a:ext uri="{FF2B5EF4-FFF2-40B4-BE49-F238E27FC236}">
                <a16:creationId xmlns:a16="http://schemas.microsoft.com/office/drawing/2014/main" id="{B9358DD7-CD06-029A-7C39-234B2985364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87378627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714406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B84D6AEA-3867-2D55-77CA-634BA6D761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/>
              <a:t>Digitalizáció önkormányzati kihívásai </a:t>
            </a:r>
          </a:p>
        </p:txBody>
      </p:sp>
      <p:graphicFrame>
        <p:nvGraphicFramePr>
          <p:cNvPr id="4" name="Tartalom helye 3">
            <a:extLst>
              <a:ext uri="{FF2B5EF4-FFF2-40B4-BE49-F238E27FC236}">
                <a16:creationId xmlns:a16="http://schemas.microsoft.com/office/drawing/2014/main" id="{E728C6D2-DD01-B0D4-2E10-0DA24B9D5BC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04779310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Ellipszis 4">
            <a:extLst>
              <a:ext uri="{FF2B5EF4-FFF2-40B4-BE49-F238E27FC236}">
                <a16:creationId xmlns:a16="http://schemas.microsoft.com/office/drawing/2014/main" id="{DC18D764-4636-55B2-84C4-12EE55BD8EF6}"/>
              </a:ext>
            </a:extLst>
          </p:cNvPr>
          <p:cNvSpPr/>
          <p:nvPr/>
        </p:nvSpPr>
        <p:spPr>
          <a:xfrm>
            <a:off x="6542202" y="3026004"/>
            <a:ext cx="1923068" cy="188536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/>
              <a:t>Okos városok (‚</a:t>
            </a:r>
            <a:r>
              <a:rPr lang="hu-HU" dirty="0" err="1"/>
              <a:t>smart</a:t>
            </a:r>
            <a:r>
              <a:rPr lang="hu-HU" dirty="0"/>
              <a:t> </a:t>
            </a:r>
            <a:r>
              <a:rPr lang="hu-HU" dirty="0" err="1"/>
              <a:t>citiies</a:t>
            </a:r>
            <a:r>
              <a:rPr lang="hu-HU" dirty="0"/>
              <a:t>’)</a:t>
            </a:r>
          </a:p>
        </p:txBody>
      </p:sp>
      <p:sp>
        <p:nvSpPr>
          <p:cNvPr id="6" name="Téglalap 5">
            <a:extLst>
              <a:ext uri="{FF2B5EF4-FFF2-40B4-BE49-F238E27FC236}">
                <a16:creationId xmlns:a16="http://schemas.microsoft.com/office/drawing/2014/main" id="{54A8D409-7DBD-1736-29D8-388FF6E35DDA}"/>
              </a:ext>
            </a:extLst>
          </p:cNvPr>
          <p:cNvSpPr/>
          <p:nvPr/>
        </p:nvSpPr>
        <p:spPr>
          <a:xfrm>
            <a:off x="1263192" y="3516198"/>
            <a:ext cx="1828800" cy="1143000"/>
          </a:xfrm>
          <a:prstGeom prst="rect">
            <a:avLst/>
          </a:prstGeom>
          <a:gradFill>
            <a:gsLst>
              <a:gs pos="0">
                <a:srgbClr val="FF0000"/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/>
              <a:t>„Platform centralizáció”</a:t>
            </a:r>
          </a:p>
        </p:txBody>
      </p:sp>
    </p:spTree>
    <p:extLst>
      <p:ext uri="{BB962C8B-B14F-4D97-AF65-F5344CB8AC3E}">
        <p14:creationId xmlns:p14="http://schemas.microsoft.com/office/powerpoint/2010/main" val="14199531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9BF6D9F8-5F55-B9F6-2217-03D5B902CA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/>
              <a:t>A magyar önkormányzati rendszer kihívásai (1): </a:t>
            </a:r>
            <a:r>
              <a:rPr lang="hu-HU" dirty="0" err="1"/>
              <a:t>elaprózodottság</a:t>
            </a:r>
            <a:r>
              <a:rPr lang="hu-HU" dirty="0"/>
              <a:t> </a:t>
            </a:r>
          </a:p>
        </p:txBody>
      </p:sp>
      <p:graphicFrame>
        <p:nvGraphicFramePr>
          <p:cNvPr id="6" name="Tartalom helye 5">
            <a:extLst>
              <a:ext uri="{FF2B5EF4-FFF2-40B4-BE49-F238E27FC236}">
                <a16:creationId xmlns:a16="http://schemas.microsoft.com/office/drawing/2014/main" id="{05A3B203-07CE-062D-B4C8-1159C425357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82620937"/>
              </p:ext>
            </p:extLst>
          </p:nvPr>
        </p:nvGraphicFramePr>
        <p:xfrm>
          <a:off x="457200" y="1417638"/>
          <a:ext cx="8229600" cy="4708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264347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BDB94F21-7048-0010-584A-F7A7DE6974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2588" y="72232"/>
            <a:ext cx="8229600" cy="1143000"/>
          </a:xfrm>
        </p:spPr>
        <p:txBody>
          <a:bodyPr>
            <a:normAutofit/>
          </a:bodyPr>
          <a:lstStyle/>
          <a:p>
            <a:r>
              <a:rPr lang="hu-HU" sz="3200" dirty="0"/>
              <a:t>A magyar önkormányzati rendszer kihívásai (2): csökkenő szerep az állami életben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94F1171E-4CE4-152F-9074-F7A15F0AF13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sz="1600" dirty="0"/>
              <a:t>Önkormányzati kiadások a GDP arányában (2010-2021) (Eurostat COFOG)</a:t>
            </a:r>
          </a:p>
        </p:txBody>
      </p:sp>
      <p:sp>
        <p:nvSpPr>
          <p:cNvPr id="5" name="Szöveg helye 4">
            <a:extLst>
              <a:ext uri="{FF2B5EF4-FFF2-40B4-BE49-F238E27FC236}">
                <a16:creationId xmlns:a16="http://schemas.microsoft.com/office/drawing/2014/main" id="{B6071F89-E144-4407-DD15-899B18E5810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hu-HU" sz="1600" dirty="0"/>
              <a:t>Önkormányzati kiadások a kormányzati kiadások %-</a:t>
            </a:r>
            <a:r>
              <a:rPr lang="hu-HU" sz="1600" dirty="0" err="1"/>
              <a:t>ában</a:t>
            </a:r>
            <a:r>
              <a:rPr lang="hu-HU" sz="1600" dirty="0"/>
              <a:t> (2010-2021) (Eurostat COFOG)</a:t>
            </a:r>
          </a:p>
        </p:txBody>
      </p:sp>
      <p:graphicFrame>
        <p:nvGraphicFramePr>
          <p:cNvPr id="7" name="Tartalom helye 3">
            <a:extLst>
              <a:ext uri="{FF2B5EF4-FFF2-40B4-BE49-F238E27FC236}">
                <a16:creationId xmlns:a16="http://schemas.microsoft.com/office/drawing/2014/main" id="{2CC78DFE-6DB1-1D07-8F6F-092ABE37333D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571636251"/>
              </p:ext>
            </p:extLst>
          </p:nvPr>
        </p:nvGraphicFramePr>
        <p:xfrm>
          <a:off x="457200" y="2174875"/>
          <a:ext cx="4040188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0" name="Tartalom helye 19">
            <a:extLst>
              <a:ext uri="{FF2B5EF4-FFF2-40B4-BE49-F238E27FC236}">
                <a16:creationId xmlns:a16="http://schemas.microsoft.com/office/drawing/2014/main" id="{1C951B2A-B14B-B469-28A9-208886B1AF89}"/>
              </a:ext>
            </a:extLst>
          </p:cNvPr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4293613617"/>
              </p:ext>
            </p:extLst>
          </p:nvPr>
        </p:nvGraphicFramePr>
        <p:xfrm>
          <a:off x="4645025" y="2174875"/>
          <a:ext cx="4041775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1058986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AA66CE5E-AE15-957E-FCF8-4807D4D110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223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hu-HU" dirty="0"/>
              <a:t>A magyar önkormányzati rendszer kihívásai (3): koncentrált bevételek 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ED94EEF3-B55F-353F-8660-6182670D9EE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sz="1800" dirty="0"/>
              <a:t>Helyi adóbevételek és helyi iparűzési adóbevételek (ksh.hu)</a:t>
            </a:r>
          </a:p>
        </p:txBody>
      </p:sp>
      <p:graphicFrame>
        <p:nvGraphicFramePr>
          <p:cNvPr id="9" name="Tartalom helye 8">
            <a:extLst>
              <a:ext uri="{FF2B5EF4-FFF2-40B4-BE49-F238E27FC236}">
                <a16:creationId xmlns:a16="http://schemas.microsoft.com/office/drawing/2014/main" id="{40DCBEE3-1576-F84E-0C2D-C22A4AD86332}"/>
              </a:ext>
            </a:extLst>
          </p:cNvPr>
          <p:cNvGraphicFramePr>
            <a:graphicFrameLocks noGrp="1"/>
          </p:cNvGraphicFramePr>
          <p:nvPr>
            <p:ph sz="half" idx="2"/>
          </p:nvPr>
        </p:nvGraphicFramePr>
        <p:xfrm>
          <a:off x="457200" y="2174875"/>
          <a:ext cx="4040188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Szöveg helye 4">
            <a:extLst>
              <a:ext uri="{FF2B5EF4-FFF2-40B4-BE49-F238E27FC236}">
                <a16:creationId xmlns:a16="http://schemas.microsoft.com/office/drawing/2014/main" id="{3DD5378A-9D6B-B43B-297A-203F8DE9A18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hu-HU" sz="1600" dirty="0"/>
              <a:t>A 95 000 főnél népesebb települések kiadásai az összes településhez képest </a:t>
            </a:r>
          </a:p>
        </p:txBody>
      </p:sp>
      <p:graphicFrame>
        <p:nvGraphicFramePr>
          <p:cNvPr id="10" name="Tartalom helye 5">
            <a:extLst>
              <a:ext uri="{FF2B5EF4-FFF2-40B4-BE49-F238E27FC236}">
                <a16:creationId xmlns:a16="http://schemas.microsoft.com/office/drawing/2014/main" id="{74988AF5-D221-8729-E0C7-59EDD883E59C}"/>
              </a:ext>
            </a:extLst>
          </p:cNvPr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1264152776"/>
              </p:ext>
            </p:extLst>
          </p:nvPr>
        </p:nvGraphicFramePr>
        <p:xfrm>
          <a:off x="4645025" y="2174875"/>
          <a:ext cx="4041775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5821947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BBE94669-35FB-0793-5A89-9803C7278A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A DSA és a DMA hatása 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E0E2DADE-D12B-6CCA-D9A1-753C684F377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/>
              <a:t>Közvetett és közvetlen hatások </a:t>
            </a:r>
          </a:p>
        </p:txBody>
      </p:sp>
    </p:spTree>
    <p:extLst>
      <p:ext uri="{BB962C8B-B14F-4D97-AF65-F5344CB8AC3E}">
        <p14:creationId xmlns:p14="http://schemas.microsoft.com/office/powerpoint/2010/main" val="3059824976"/>
      </p:ext>
    </p:extLst>
  </p:cSld>
  <p:clrMapOvr>
    <a:masterClrMapping/>
  </p:clrMapOvr>
</p:sld>
</file>

<file path=ppt/theme/theme1.xml><?xml version="1.0" encoding="utf-8"?>
<a:theme xmlns:a="http://schemas.openxmlformats.org/drawingml/2006/main" name="(EN) ÁJK Bemutató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2711</TotalTime>
  <Words>558</Words>
  <Application>Microsoft Office PowerPoint</Application>
  <PresentationFormat>Diavetítés a képernyőre (4:3 oldalarány)</PresentationFormat>
  <Paragraphs>76</Paragraphs>
  <Slides>17</Slides>
  <Notes>1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17</vt:i4>
      </vt:variant>
    </vt:vector>
  </HeadingPairs>
  <TitlesOfParts>
    <vt:vector size="21" baseType="lpstr">
      <vt:lpstr>Arial</vt:lpstr>
      <vt:lpstr>Calibri</vt:lpstr>
      <vt:lpstr>Wingdings</vt:lpstr>
      <vt:lpstr>(EN) ÁJK Bemutató</vt:lpstr>
      <vt:lpstr>Az Unió túl messze van (?)</vt:lpstr>
      <vt:lpstr>Az előadásban szereplő kutatás a Mesterséges Intelligencia Nemzeti Laboratórium, valamint a 138965. számú NKFIH pályázat keretében valósult meg, az Európai Unió RRF-2.3.1-21-2022-00004 projekt, valamint az Innovációs és Technológiai Minisztérium, a Nemzeti Kutatási, Fejlesztési és Innovációs Hivatal támogatásával.</vt:lpstr>
      <vt:lpstr>Bevezetés </vt:lpstr>
      <vt:lpstr>Önkormányzatok a digitális térben </vt:lpstr>
      <vt:lpstr>Digitalizáció önkormányzati kihívásai </vt:lpstr>
      <vt:lpstr>A magyar önkormányzati rendszer kihívásai (1): elaprózodottság </vt:lpstr>
      <vt:lpstr>A magyar önkormányzati rendszer kihívásai (2): csökkenő szerep az állami életben</vt:lpstr>
      <vt:lpstr>A magyar önkormányzati rendszer kihívásai (3): koncentrált bevételek </vt:lpstr>
      <vt:lpstr>A DSA és a DMA hatása </vt:lpstr>
      <vt:lpstr>A DSA és a DMA közvetlen hatásai: önkormányzati platformok  </vt:lpstr>
      <vt:lpstr>A közvetlen hatáshoz: a hatály kérdései</vt:lpstr>
      <vt:lpstr>Akadálymentesség kérdései </vt:lpstr>
      <vt:lpstr>Önkormányzati platformok </vt:lpstr>
      <vt:lpstr>Közvetett hatások </vt:lpstr>
      <vt:lpstr>Záró gondolatok</vt:lpstr>
      <vt:lpstr>Záró gondolatok</vt:lpstr>
      <vt:lpstr>Köszönöm megtisztelő figyelmüket!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challenges of COVID-19 pandemic in large Hungarian municipalities</dc:title>
  <dc:creator>István Hoffman</dc:creator>
  <cp:lastModifiedBy>IJIG</cp:lastModifiedBy>
  <cp:revision>25</cp:revision>
  <dcterms:created xsi:type="dcterms:W3CDTF">2020-11-25T10:01:39Z</dcterms:created>
  <dcterms:modified xsi:type="dcterms:W3CDTF">2023-04-24T05:35:03Z</dcterms:modified>
</cp:coreProperties>
</file>